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7" r:id="rId5"/>
  </p:sldMasterIdLst>
  <p:notesMasterIdLst>
    <p:notesMasterId r:id="rId31"/>
  </p:notesMasterIdLst>
  <p:handoutMasterIdLst>
    <p:handoutMasterId r:id="rId32"/>
  </p:handoutMasterIdLst>
  <p:sldIdLst>
    <p:sldId id="257" r:id="rId6"/>
    <p:sldId id="354" r:id="rId7"/>
    <p:sldId id="349" r:id="rId8"/>
    <p:sldId id="310" r:id="rId9"/>
    <p:sldId id="360" r:id="rId10"/>
    <p:sldId id="359" r:id="rId11"/>
    <p:sldId id="338" r:id="rId12"/>
    <p:sldId id="281" r:id="rId13"/>
    <p:sldId id="361" r:id="rId14"/>
    <p:sldId id="357" r:id="rId15"/>
    <p:sldId id="327" r:id="rId16"/>
    <p:sldId id="362" r:id="rId17"/>
    <p:sldId id="333" r:id="rId18"/>
    <p:sldId id="364" r:id="rId19"/>
    <p:sldId id="365" r:id="rId20"/>
    <p:sldId id="331" r:id="rId21"/>
    <p:sldId id="282" r:id="rId22"/>
    <p:sldId id="329" r:id="rId23"/>
    <p:sldId id="336" r:id="rId24"/>
    <p:sldId id="312" r:id="rId25"/>
    <p:sldId id="355" r:id="rId26"/>
    <p:sldId id="356" r:id="rId27"/>
    <p:sldId id="366" r:id="rId28"/>
    <p:sldId id="277" r:id="rId29"/>
    <p:sldId id="358" r:id="rId30"/>
  </p:sldIdLst>
  <p:sldSz cx="12192000" cy="6858000"/>
  <p:notesSz cx="6794500" cy="9931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9E775E-B5BA-42D2-97EE-5309F44A0F33}" v="271" dt="2021-03-25T12:43:41.9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70" autoAdjust="0"/>
    <p:restoredTop sz="78746" autoAdjust="0"/>
  </p:normalViewPr>
  <p:slideViewPr>
    <p:cSldViewPr snapToGrid="0">
      <p:cViewPr varScale="1">
        <p:scale>
          <a:sx n="46" d="100"/>
          <a:sy n="46" d="100"/>
        </p:scale>
        <p:origin x="1408" y="40"/>
      </p:cViewPr>
      <p:guideLst>
        <p:guide orient="horz" pos="2160"/>
        <p:guide pos="3840"/>
      </p:guideLst>
    </p:cSldViewPr>
  </p:slid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83" d="100"/>
          <a:sy n="83" d="100"/>
        </p:scale>
        <p:origin x="2592"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handoutMaster" Target="handoutMasters/handoutMaster1.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oleObject" Target="https://ccucsac-my.sharepoint.com/personal/e1925050_uos_ac_uk/Documents/Social%20Change/Data/Life_satisfaction,_worthwhile_and_happiness_ratings%202012-2018.xlsx" TargetMode="Externa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ccucsac-my.sharepoint.com/personal/e1925050_uos_ac_uk/Documents/Admissions%20and%20marketing/Unicamp%20tasters/CSEW%20appendixtablesyear%202020.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i="1"/>
              <a:t>Figure 1 </a:t>
            </a:r>
            <a:r>
              <a:rPr lang="en-GB"/>
              <a:t>Mean</a:t>
            </a:r>
            <a:r>
              <a:rPr lang="en-GB" baseline="0"/>
              <a:t> rating of personal well being in UK 2011-2021. </a:t>
            </a:r>
          </a:p>
          <a:p>
            <a:pPr>
              <a:defRPr/>
            </a:pPr>
            <a:r>
              <a:rPr lang="en-GB" sz="1200" baseline="0"/>
              <a:t>Source: ONS 2020 Data: Annual </a:t>
            </a:r>
            <a:r>
              <a:rPr lang="en-GB" sz="1200" b="0" baseline="0"/>
              <a:t>population survey and </a:t>
            </a:r>
            <a:r>
              <a:rPr lang="en-GB" sz="1200" b="0" i="0" u="none" strike="noStrike" baseline="0">
                <a:effectLst/>
              </a:rPr>
              <a:t>Office for National Statistics and ONS 2021 Weekly Opinions and Lifestyle Survey</a:t>
            </a:r>
            <a:endParaRPr lang="en-GB" sz="1200" b="0"/>
          </a:p>
        </c:rich>
      </c:tx>
      <c:layout>
        <c:manualLayout>
          <c:xMode val="edge"/>
          <c:yMode val="edge"/>
          <c:x val="2.6109107853673388E-2"/>
          <c:y val="0.93936906378582019"/>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7647750396246473E-2"/>
          <c:y val="0.12431933634740744"/>
          <c:w val="0.87366360185425662"/>
          <c:h val="0.60847668240966879"/>
        </c:manualLayout>
      </c:layout>
      <c:lineChart>
        <c:grouping val="standard"/>
        <c:varyColors val="0"/>
        <c:ser>
          <c:idx val="0"/>
          <c:order val="0"/>
          <c:tx>
            <c:strRef>
              <c:f>'[Life_satisfaction,_worthwhile_and_happiness_ratings 2012-2018.xlsx]data'!$B$7</c:f>
              <c:strCache>
                <c:ptCount val="1"/>
                <c:pt idx="0">
                  <c:v>Life Satisfaction</c:v>
                </c:pt>
              </c:strCache>
            </c:strRef>
          </c:tx>
          <c:spPr>
            <a:ln w="28575" cap="rnd">
              <a:solidFill>
                <a:schemeClr val="accent1"/>
              </a:solidFill>
              <a:round/>
            </a:ln>
            <a:effectLst/>
          </c:spPr>
          <c:marker>
            <c:symbol val="none"/>
          </c:marker>
          <c:cat>
            <c:strRef>
              <c:f>'[Life_satisfaction,_worthwhile_and_happiness_ratings 2012-2018.xlsx]data'!$A$9:$A$52</c:f>
              <c:strCache>
                <c:ptCount val="44"/>
                <c:pt idx="0">
                  <c:v>Q3 2011</c:v>
                </c:pt>
                <c:pt idx="1">
                  <c:v>Q4 2011</c:v>
                </c:pt>
                <c:pt idx="2">
                  <c:v>Q1 2012</c:v>
                </c:pt>
                <c:pt idx="3">
                  <c:v>Q2 2012</c:v>
                </c:pt>
                <c:pt idx="4">
                  <c:v>Q3 2012</c:v>
                </c:pt>
                <c:pt idx="5">
                  <c:v>Q4 2012</c:v>
                </c:pt>
                <c:pt idx="6">
                  <c:v>Q1 2013</c:v>
                </c:pt>
                <c:pt idx="7">
                  <c:v>Q2 2013</c:v>
                </c:pt>
                <c:pt idx="8">
                  <c:v>Q3 2013</c:v>
                </c:pt>
                <c:pt idx="9">
                  <c:v>Q4 2013</c:v>
                </c:pt>
                <c:pt idx="10">
                  <c:v>Q1 2014</c:v>
                </c:pt>
                <c:pt idx="11">
                  <c:v>Q2 2014</c:v>
                </c:pt>
                <c:pt idx="12">
                  <c:v>Q3 2014</c:v>
                </c:pt>
                <c:pt idx="13">
                  <c:v>Q4 2014</c:v>
                </c:pt>
                <c:pt idx="14">
                  <c:v>Q1 2015</c:v>
                </c:pt>
                <c:pt idx="15">
                  <c:v>Q2 2015</c:v>
                </c:pt>
                <c:pt idx="16">
                  <c:v>Q3 2015</c:v>
                </c:pt>
                <c:pt idx="17">
                  <c:v>Q4 2015</c:v>
                </c:pt>
                <c:pt idx="18">
                  <c:v>Q1 2016</c:v>
                </c:pt>
                <c:pt idx="19">
                  <c:v>Q2 2016</c:v>
                </c:pt>
                <c:pt idx="20">
                  <c:v>Q3 2016</c:v>
                </c:pt>
                <c:pt idx="21">
                  <c:v>Q4 2016</c:v>
                </c:pt>
                <c:pt idx="22">
                  <c:v>Q1 2017</c:v>
                </c:pt>
                <c:pt idx="23">
                  <c:v>Q2 2017</c:v>
                </c:pt>
                <c:pt idx="24">
                  <c:v>Q3 2017</c:v>
                </c:pt>
                <c:pt idx="25">
                  <c:v>Q4 2017</c:v>
                </c:pt>
                <c:pt idx="26">
                  <c:v>Q1 2018</c:v>
                </c:pt>
                <c:pt idx="27">
                  <c:v>Q2 2018</c:v>
                </c:pt>
                <c:pt idx="28">
                  <c:v>Q3 2018</c:v>
                </c:pt>
                <c:pt idx="29">
                  <c:v>Q4 2018</c:v>
                </c:pt>
                <c:pt idx="30">
                  <c:v>Q1 2019</c:v>
                </c:pt>
                <c:pt idx="31">
                  <c:v>Q2 2019</c:v>
                </c:pt>
                <c:pt idx="32">
                  <c:v>Q3 2019</c:v>
                </c:pt>
                <c:pt idx="33">
                  <c:v>Mar-20</c:v>
                </c:pt>
                <c:pt idx="34">
                  <c:v>Apr-20</c:v>
                </c:pt>
                <c:pt idx="35">
                  <c:v>Jun-20</c:v>
                </c:pt>
                <c:pt idx="36">
                  <c:v>Aug-20</c:v>
                </c:pt>
                <c:pt idx="37">
                  <c:v>Sep-20</c:v>
                </c:pt>
                <c:pt idx="38">
                  <c:v>Oct-20</c:v>
                </c:pt>
                <c:pt idx="39">
                  <c:v>Nov-20</c:v>
                </c:pt>
                <c:pt idx="40">
                  <c:v>Dec-20</c:v>
                </c:pt>
                <c:pt idx="41">
                  <c:v>Jan-21</c:v>
                </c:pt>
                <c:pt idx="42">
                  <c:v>Feb-21</c:v>
                </c:pt>
                <c:pt idx="43">
                  <c:v>Mar-21</c:v>
                </c:pt>
              </c:strCache>
            </c:strRef>
          </c:cat>
          <c:val>
            <c:numRef>
              <c:f>'[Life_satisfaction,_worthwhile_and_happiness_ratings 2012-2018.xlsx]data'!$B$9:$B$52</c:f>
              <c:numCache>
                <c:formatCode>0.00</c:formatCode>
                <c:ptCount val="44"/>
                <c:pt idx="0">
                  <c:v>7.39</c:v>
                </c:pt>
                <c:pt idx="1">
                  <c:v>7.45</c:v>
                </c:pt>
                <c:pt idx="2">
                  <c:v>7.43</c:v>
                </c:pt>
                <c:pt idx="3">
                  <c:v>7.4</c:v>
                </c:pt>
                <c:pt idx="4">
                  <c:v>7.46</c:v>
                </c:pt>
                <c:pt idx="5">
                  <c:v>7.47</c:v>
                </c:pt>
                <c:pt idx="6">
                  <c:v>7.46</c:v>
                </c:pt>
                <c:pt idx="7">
                  <c:v>7.47</c:v>
                </c:pt>
                <c:pt idx="8">
                  <c:v>7.51</c:v>
                </c:pt>
                <c:pt idx="9">
                  <c:v>7.5</c:v>
                </c:pt>
                <c:pt idx="10">
                  <c:v>7.53</c:v>
                </c:pt>
                <c:pt idx="11">
                  <c:v>7.58</c:v>
                </c:pt>
                <c:pt idx="12">
                  <c:v>7.58</c:v>
                </c:pt>
                <c:pt idx="13">
                  <c:v>7.61</c:v>
                </c:pt>
                <c:pt idx="14">
                  <c:v>7.65</c:v>
                </c:pt>
                <c:pt idx="15">
                  <c:v>7.64</c:v>
                </c:pt>
                <c:pt idx="16">
                  <c:v>7.64</c:v>
                </c:pt>
                <c:pt idx="17">
                  <c:v>7.64</c:v>
                </c:pt>
                <c:pt idx="18">
                  <c:v>7.65</c:v>
                </c:pt>
                <c:pt idx="19">
                  <c:v>7.65</c:v>
                </c:pt>
                <c:pt idx="20">
                  <c:v>7.66</c:v>
                </c:pt>
                <c:pt idx="21">
                  <c:v>7.69</c:v>
                </c:pt>
                <c:pt idx="22">
                  <c:v>7.68</c:v>
                </c:pt>
                <c:pt idx="23">
                  <c:v>7.69</c:v>
                </c:pt>
                <c:pt idx="24">
                  <c:v>7.69</c:v>
                </c:pt>
                <c:pt idx="25">
                  <c:v>7.68</c:v>
                </c:pt>
                <c:pt idx="26">
                  <c:v>7.68</c:v>
                </c:pt>
                <c:pt idx="27">
                  <c:v>7.7</c:v>
                </c:pt>
                <c:pt idx="28">
                  <c:v>7.71</c:v>
                </c:pt>
                <c:pt idx="29">
                  <c:v>7.71</c:v>
                </c:pt>
                <c:pt idx="30">
                  <c:v>7.71</c:v>
                </c:pt>
                <c:pt idx="31">
                  <c:v>7.68</c:v>
                </c:pt>
                <c:pt idx="32">
                  <c:v>7.66</c:v>
                </c:pt>
                <c:pt idx="33" formatCode="General">
                  <c:v>7.16</c:v>
                </c:pt>
                <c:pt idx="34">
                  <c:v>6.75</c:v>
                </c:pt>
                <c:pt idx="35">
                  <c:v>7.13</c:v>
                </c:pt>
                <c:pt idx="36" formatCode="General">
                  <c:v>7</c:v>
                </c:pt>
                <c:pt idx="37" formatCode="0.0">
                  <c:v>7.1</c:v>
                </c:pt>
                <c:pt idx="38" formatCode="0.0">
                  <c:v>6.8</c:v>
                </c:pt>
                <c:pt idx="39" formatCode="0.0">
                  <c:v>6.8</c:v>
                </c:pt>
                <c:pt idx="40" formatCode="0.0">
                  <c:v>6.8</c:v>
                </c:pt>
                <c:pt idx="41" formatCode="General">
                  <c:v>6.5</c:v>
                </c:pt>
                <c:pt idx="42" formatCode="0.0">
                  <c:v>6.4</c:v>
                </c:pt>
                <c:pt idx="43" formatCode="0.0">
                  <c:v>6.8</c:v>
                </c:pt>
              </c:numCache>
            </c:numRef>
          </c:val>
          <c:smooth val="0"/>
          <c:extLst>
            <c:ext xmlns:c16="http://schemas.microsoft.com/office/drawing/2014/chart" uri="{C3380CC4-5D6E-409C-BE32-E72D297353CC}">
              <c16:uniqueId val="{00000000-DF9A-4ABA-A4C9-84F9375CD10C}"/>
            </c:ext>
          </c:extLst>
        </c:ser>
        <c:ser>
          <c:idx val="1"/>
          <c:order val="1"/>
          <c:tx>
            <c:strRef>
              <c:f>'[Life_satisfaction,_worthwhile_and_happiness_ratings 2012-2018.xlsx]data'!$C$7</c:f>
              <c:strCache>
                <c:ptCount val="1"/>
                <c:pt idx="0">
                  <c:v>Happiness</c:v>
                </c:pt>
              </c:strCache>
            </c:strRef>
          </c:tx>
          <c:spPr>
            <a:ln w="28575" cap="rnd">
              <a:solidFill>
                <a:schemeClr val="accent2"/>
              </a:solidFill>
              <a:round/>
            </a:ln>
            <a:effectLst/>
          </c:spPr>
          <c:marker>
            <c:symbol val="none"/>
          </c:marker>
          <c:cat>
            <c:strRef>
              <c:f>'[Life_satisfaction,_worthwhile_and_happiness_ratings 2012-2018.xlsx]data'!$A$9:$A$52</c:f>
              <c:strCache>
                <c:ptCount val="44"/>
                <c:pt idx="0">
                  <c:v>Q3 2011</c:v>
                </c:pt>
                <c:pt idx="1">
                  <c:v>Q4 2011</c:v>
                </c:pt>
                <c:pt idx="2">
                  <c:v>Q1 2012</c:v>
                </c:pt>
                <c:pt idx="3">
                  <c:v>Q2 2012</c:v>
                </c:pt>
                <c:pt idx="4">
                  <c:v>Q3 2012</c:v>
                </c:pt>
                <c:pt idx="5">
                  <c:v>Q4 2012</c:v>
                </c:pt>
                <c:pt idx="6">
                  <c:v>Q1 2013</c:v>
                </c:pt>
                <c:pt idx="7">
                  <c:v>Q2 2013</c:v>
                </c:pt>
                <c:pt idx="8">
                  <c:v>Q3 2013</c:v>
                </c:pt>
                <c:pt idx="9">
                  <c:v>Q4 2013</c:v>
                </c:pt>
                <c:pt idx="10">
                  <c:v>Q1 2014</c:v>
                </c:pt>
                <c:pt idx="11">
                  <c:v>Q2 2014</c:v>
                </c:pt>
                <c:pt idx="12">
                  <c:v>Q3 2014</c:v>
                </c:pt>
                <c:pt idx="13">
                  <c:v>Q4 2014</c:v>
                </c:pt>
                <c:pt idx="14">
                  <c:v>Q1 2015</c:v>
                </c:pt>
                <c:pt idx="15">
                  <c:v>Q2 2015</c:v>
                </c:pt>
                <c:pt idx="16">
                  <c:v>Q3 2015</c:v>
                </c:pt>
                <c:pt idx="17">
                  <c:v>Q4 2015</c:v>
                </c:pt>
                <c:pt idx="18">
                  <c:v>Q1 2016</c:v>
                </c:pt>
                <c:pt idx="19">
                  <c:v>Q2 2016</c:v>
                </c:pt>
                <c:pt idx="20">
                  <c:v>Q3 2016</c:v>
                </c:pt>
                <c:pt idx="21">
                  <c:v>Q4 2016</c:v>
                </c:pt>
                <c:pt idx="22">
                  <c:v>Q1 2017</c:v>
                </c:pt>
                <c:pt idx="23">
                  <c:v>Q2 2017</c:v>
                </c:pt>
                <c:pt idx="24">
                  <c:v>Q3 2017</c:v>
                </c:pt>
                <c:pt idx="25">
                  <c:v>Q4 2017</c:v>
                </c:pt>
                <c:pt idx="26">
                  <c:v>Q1 2018</c:v>
                </c:pt>
                <c:pt idx="27">
                  <c:v>Q2 2018</c:v>
                </c:pt>
                <c:pt idx="28">
                  <c:v>Q3 2018</c:v>
                </c:pt>
                <c:pt idx="29">
                  <c:v>Q4 2018</c:v>
                </c:pt>
                <c:pt idx="30">
                  <c:v>Q1 2019</c:v>
                </c:pt>
                <c:pt idx="31">
                  <c:v>Q2 2019</c:v>
                </c:pt>
                <c:pt idx="32">
                  <c:v>Q3 2019</c:v>
                </c:pt>
                <c:pt idx="33">
                  <c:v>Mar-20</c:v>
                </c:pt>
                <c:pt idx="34">
                  <c:v>Apr-20</c:v>
                </c:pt>
                <c:pt idx="35">
                  <c:v>Jun-20</c:v>
                </c:pt>
                <c:pt idx="36">
                  <c:v>Aug-20</c:v>
                </c:pt>
                <c:pt idx="37">
                  <c:v>Sep-20</c:v>
                </c:pt>
                <c:pt idx="38">
                  <c:v>Oct-20</c:v>
                </c:pt>
                <c:pt idx="39">
                  <c:v>Nov-20</c:v>
                </c:pt>
                <c:pt idx="40">
                  <c:v>Dec-20</c:v>
                </c:pt>
                <c:pt idx="41">
                  <c:v>Jan-21</c:v>
                </c:pt>
                <c:pt idx="42">
                  <c:v>Feb-21</c:v>
                </c:pt>
                <c:pt idx="43">
                  <c:v>Mar-21</c:v>
                </c:pt>
              </c:strCache>
            </c:strRef>
          </c:cat>
          <c:val>
            <c:numRef>
              <c:f>'[Life_satisfaction,_worthwhile_and_happiness_ratings 2012-2018.xlsx]data'!$C$9:$C$52</c:f>
              <c:numCache>
                <c:formatCode>0.00</c:formatCode>
                <c:ptCount val="44"/>
                <c:pt idx="0">
                  <c:v>7.65</c:v>
                </c:pt>
                <c:pt idx="1">
                  <c:v>7.7</c:v>
                </c:pt>
                <c:pt idx="2">
                  <c:v>7.69</c:v>
                </c:pt>
                <c:pt idx="3">
                  <c:v>7.65</c:v>
                </c:pt>
                <c:pt idx="4">
                  <c:v>7.7</c:v>
                </c:pt>
                <c:pt idx="5">
                  <c:v>7.71</c:v>
                </c:pt>
                <c:pt idx="6">
                  <c:v>7.7</c:v>
                </c:pt>
                <c:pt idx="7">
                  <c:v>7.71</c:v>
                </c:pt>
                <c:pt idx="8">
                  <c:v>7.74</c:v>
                </c:pt>
                <c:pt idx="9">
                  <c:v>7.73</c:v>
                </c:pt>
                <c:pt idx="10">
                  <c:v>7.76</c:v>
                </c:pt>
                <c:pt idx="11">
                  <c:v>7.8</c:v>
                </c:pt>
                <c:pt idx="12">
                  <c:v>7.8</c:v>
                </c:pt>
                <c:pt idx="13">
                  <c:v>7.82</c:v>
                </c:pt>
                <c:pt idx="14">
                  <c:v>7.86</c:v>
                </c:pt>
                <c:pt idx="15">
                  <c:v>7.84</c:v>
                </c:pt>
                <c:pt idx="16">
                  <c:v>7.83</c:v>
                </c:pt>
                <c:pt idx="17">
                  <c:v>7.83</c:v>
                </c:pt>
                <c:pt idx="18">
                  <c:v>7.84</c:v>
                </c:pt>
                <c:pt idx="19">
                  <c:v>7.85</c:v>
                </c:pt>
                <c:pt idx="20">
                  <c:v>7.85</c:v>
                </c:pt>
                <c:pt idx="21">
                  <c:v>7.86</c:v>
                </c:pt>
                <c:pt idx="22">
                  <c:v>7.86</c:v>
                </c:pt>
                <c:pt idx="23">
                  <c:v>7.89</c:v>
                </c:pt>
                <c:pt idx="24">
                  <c:v>7.87</c:v>
                </c:pt>
                <c:pt idx="25">
                  <c:v>7.89</c:v>
                </c:pt>
                <c:pt idx="26">
                  <c:v>7.87</c:v>
                </c:pt>
                <c:pt idx="27">
                  <c:v>7.87</c:v>
                </c:pt>
                <c:pt idx="28">
                  <c:v>7.89</c:v>
                </c:pt>
                <c:pt idx="29">
                  <c:v>7.87</c:v>
                </c:pt>
                <c:pt idx="30">
                  <c:v>7.89</c:v>
                </c:pt>
                <c:pt idx="31">
                  <c:v>7.88</c:v>
                </c:pt>
                <c:pt idx="32">
                  <c:v>7.86</c:v>
                </c:pt>
                <c:pt idx="33" formatCode="General">
                  <c:v>7.42</c:v>
                </c:pt>
                <c:pt idx="34">
                  <c:v>7.35</c:v>
                </c:pt>
                <c:pt idx="35">
                  <c:v>7.52</c:v>
                </c:pt>
                <c:pt idx="36" formatCode="General">
                  <c:v>7.2</c:v>
                </c:pt>
                <c:pt idx="37" formatCode="General">
                  <c:v>7.2</c:v>
                </c:pt>
                <c:pt idx="38" formatCode="General">
                  <c:v>7</c:v>
                </c:pt>
                <c:pt idx="39" formatCode="General">
                  <c:v>6.8</c:v>
                </c:pt>
                <c:pt idx="40" formatCode="General">
                  <c:v>6.8</c:v>
                </c:pt>
                <c:pt idx="41" formatCode="General">
                  <c:v>6.4</c:v>
                </c:pt>
                <c:pt idx="42" formatCode="General">
                  <c:v>6.7</c:v>
                </c:pt>
                <c:pt idx="43" formatCode="General">
                  <c:v>6.9</c:v>
                </c:pt>
              </c:numCache>
            </c:numRef>
          </c:val>
          <c:smooth val="0"/>
          <c:extLst>
            <c:ext xmlns:c16="http://schemas.microsoft.com/office/drawing/2014/chart" uri="{C3380CC4-5D6E-409C-BE32-E72D297353CC}">
              <c16:uniqueId val="{00000001-DF9A-4ABA-A4C9-84F9375CD10C}"/>
            </c:ext>
          </c:extLst>
        </c:ser>
        <c:ser>
          <c:idx val="2"/>
          <c:order val="2"/>
          <c:tx>
            <c:strRef>
              <c:f>'[Life_satisfaction,_worthwhile_and_happiness_ratings 2012-2018.xlsx]data'!$D$7</c:f>
              <c:strCache>
                <c:ptCount val="1"/>
                <c:pt idx="0">
                  <c:v>Worthwhile</c:v>
                </c:pt>
              </c:strCache>
            </c:strRef>
          </c:tx>
          <c:spPr>
            <a:ln w="28575" cap="rnd">
              <a:solidFill>
                <a:schemeClr val="accent3"/>
              </a:solidFill>
              <a:round/>
            </a:ln>
            <a:effectLst/>
          </c:spPr>
          <c:marker>
            <c:symbol val="none"/>
          </c:marker>
          <c:cat>
            <c:strRef>
              <c:f>'[Life_satisfaction,_worthwhile_and_happiness_ratings 2012-2018.xlsx]data'!$A$9:$A$52</c:f>
              <c:strCache>
                <c:ptCount val="44"/>
                <c:pt idx="0">
                  <c:v>Q3 2011</c:v>
                </c:pt>
                <c:pt idx="1">
                  <c:v>Q4 2011</c:v>
                </c:pt>
                <c:pt idx="2">
                  <c:v>Q1 2012</c:v>
                </c:pt>
                <c:pt idx="3">
                  <c:v>Q2 2012</c:v>
                </c:pt>
                <c:pt idx="4">
                  <c:v>Q3 2012</c:v>
                </c:pt>
                <c:pt idx="5">
                  <c:v>Q4 2012</c:v>
                </c:pt>
                <c:pt idx="6">
                  <c:v>Q1 2013</c:v>
                </c:pt>
                <c:pt idx="7">
                  <c:v>Q2 2013</c:v>
                </c:pt>
                <c:pt idx="8">
                  <c:v>Q3 2013</c:v>
                </c:pt>
                <c:pt idx="9">
                  <c:v>Q4 2013</c:v>
                </c:pt>
                <c:pt idx="10">
                  <c:v>Q1 2014</c:v>
                </c:pt>
                <c:pt idx="11">
                  <c:v>Q2 2014</c:v>
                </c:pt>
                <c:pt idx="12">
                  <c:v>Q3 2014</c:v>
                </c:pt>
                <c:pt idx="13">
                  <c:v>Q4 2014</c:v>
                </c:pt>
                <c:pt idx="14">
                  <c:v>Q1 2015</c:v>
                </c:pt>
                <c:pt idx="15">
                  <c:v>Q2 2015</c:v>
                </c:pt>
                <c:pt idx="16">
                  <c:v>Q3 2015</c:v>
                </c:pt>
                <c:pt idx="17">
                  <c:v>Q4 2015</c:v>
                </c:pt>
                <c:pt idx="18">
                  <c:v>Q1 2016</c:v>
                </c:pt>
                <c:pt idx="19">
                  <c:v>Q2 2016</c:v>
                </c:pt>
                <c:pt idx="20">
                  <c:v>Q3 2016</c:v>
                </c:pt>
                <c:pt idx="21">
                  <c:v>Q4 2016</c:v>
                </c:pt>
                <c:pt idx="22">
                  <c:v>Q1 2017</c:v>
                </c:pt>
                <c:pt idx="23">
                  <c:v>Q2 2017</c:v>
                </c:pt>
                <c:pt idx="24">
                  <c:v>Q3 2017</c:v>
                </c:pt>
                <c:pt idx="25">
                  <c:v>Q4 2017</c:v>
                </c:pt>
                <c:pt idx="26">
                  <c:v>Q1 2018</c:v>
                </c:pt>
                <c:pt idx="27">
                  <c:v>Q2 2018</c:v>
                </c:pt>
                <c:pt idx="28">
                  <c:v>Q3 2018</c:v>
                </c:pt>
                <c:pt idx="29">
                  <c:v>Q4 2018</c:v>
                </c:pt>
                <c:pt idx="30">
                  <c:v>Q1 2019</c:v>
                </c:pt>
                <c:pt idx="31">
                  <c:v>Q2 2019</c:v>
                </c:pt>
                <c:pt idx="32">
                  <c:v>Q3 2019</c:v>
                </c:pt>
                <c:pt idx="33">
                  <c:v>Mar-20</c:v>
                </c:pt>
                <c:pt idx="34">
                  <c:v>Apr-20</c:v>
                </c:pt>
                <c:pt idx="35">
                  <c:v>Jun-20</c:v>
                </c:pt>
                <c:pt idx="36">
                  <c:v>Aug-20</c:v>
                </c:pt>
                <c:pt idx="37">
                  <c:v>Sep-20</c:v>
                </c:pt>
                <c:pt idx="38">
                  <c:v>Oct-20</c:v>
                </c:pt>
                <c:pt idx="39">
                  <c:v>Nov-20</c:v>
                </c:pt>
                <c:pt idx="40">
                  <c:v>Dec-20</c:v>
                </c:pt>
                <c:pt idx="41">
                  <c:v>Jan-21</c:v>
                </c:pt>
                <c:pt idx="42">
                  <c:v>Feb-21</c:v>
                </c:pt>
                <c:pt idx="43">
                  <c:v>Mar-21</c:v>
                </c:pt>
              </c:strCache>
            </c:strRef>
          </c:cat>
          <c:val>
            <c:numRef>
              <c:f>'[Life_satisfaction,_worthwhile_and_happiness_ratings 2012-2018.xlsx]data'!$D$9:$D$52</c:f>
              <c:numCache>
                <c:formatCode>0.00</c:formatCode>
                <c:ptCount val="44"/>
                <c:pt idx="0">
                  <c:v>7.24</c:v>
                </c:pt>
                <c:pt idx="1">
                  <c:v>7.28</c:v>
                </c:pt>
                <c:pt idx="2">
                  <c:v>7.32</c:v>
                </c:pt>
                <c:pt idx="3">
                  <c:v>7.24</c:v>
                </c:pt>
                <c:pt idx="4">
                  <c:v>7.3</c:v>
                </c:pt>
                <c:pt idx="5">
                  <c:v>7.32</c:v>
                </c:pt>
                <c:pt idx="6">
                  <c:v>7.33</c:v>
                </c:pt>
                <c:pt idx="7">
                  <c:v>7.31</c:v>
                </c:pt>
                <c:pt idx="8">
                  <c:v>7.4</c:v>
                </c:pt>
                <c:pt idx="9">
                  <c:v>7.39</c:v>
                </c:pt>
                <c:pt idx="10">
                  <c:v>7.38</c:v>
                </c:pt>
                <c:pt idx="11">
                  <c:v>7.45</c:v>
                </c:pt>
                <c:pt idx="12">
                  <c:v>7.45</c:v>
                </c:pt>
                <c:pt idx="13">
                  <c:v>7.45</c:v>
                </c:pt>
                <c:pt idx="14">
                  <c:v>7.48</c:v>
                </c:pt>
                <c:pt idx="15">
                  <c:v>7.5</c:v>
                </c:pt>
                <c:pt idx="16">
                  <c:v>7.44</c:v>
                </c:pt>
                <c:pt idx="17">
                  <c:v>7.46</c:v>
                </c:pt>
                <c:pt idx="18">
                  <c:v>7.5</c:v>
                </c:pt>
                <c:pt idx="19">
                  <c:v>7.42</c:v>
                </c:pt>
                <c:pt idx="20">
                  <c:v>7.51</c:v>
                </c:pt>
                <c:pt idx="21">
                  <c:v>7.51</c:v>
                </c:pt>
                <c:pt idx="22">
                  <c:v>7.5</c:v>
                </c:pt>
                <c:pt idx="23">
                  <c:v>7.52</c:v>
                </c:pt>
                <c:pt idx="24">
                  <c:v>7.51</c:v>
                </c:pt>
                <c:pt idx="25">
                  <c:v>7.54</c:v>
                </c:pt>
                <c:pt idx="26">
                  <c:v>7.51</c:v>
                </c:pt>
                <c:pt idx="27">
                  <c:v>7.54</c:v>
                </c:pt>
                <c:pt idx="28">
                  <c:v>7.54</c:v>
                </c:pt>
                <c:pt idx="29">
                  <c:v>7.53</c:v>
                </c:pt>
                <c:pt idx="30">
                  <c:v>7.56</c:v>
                </c:pt>
                <c:pt idx="31">
                  <c:v>7.53</c:v>
                </c:pt>
                <c:pt idx="32">
                  <c:v>7.52</c:v>
                </c:pt>
                <c:pt idx="33" formatCode="General">
                  <c:v>6.36</c:v>
                </c:pt>
                <c:pt idx="34">
                  <c:v>6.65</c:v>
                </c:pt>
                <c:pt idx="35">
                  <c:v>7.07</c:v>
                </c:pt>
                <c:pt idx="36" formatCode="General">
                  <c:v>7.4</c:v>
                </c:pt>
                <c:pt idx="37" formatCode="General">
                  <c:v>7.5</c:v>
                </c:pt>
                <c:pt idx="38" formatCode="General">
                  <c:v>7.4</c:v>
                </c:pt>
                <c:pt idx="39" formatCode="0.0">
                  <c:v>7.3</c:v>
                </c:pt>
                <c:pt idx="40" formatCode="General">
                  <c:v>7.3</c:v>
                </c:pt>
                <c:pt idx="41" formatCode="General">
                  <c:v>7</c:v>
                </c:pt>
                <c:pt idx="42" formatCode="General">
                  <c:v>7</c:v>
                </c:pt>
                <c:pt idx="43" formatCode="General">
                  <c:v>7.3</c:v>
                </c:pt>
              </c:numCache>
            </c:numRef>
          </c:val>
          <c:smooth val="0"/>
          <c:extLst>
            <c:ext xmlns:c16="http://schemas.microsoft.com/office/drawing/2014/chart" uri="{C3380CC4-5D6E-409C-BE32-E72D297353CC}">
              <c16:uniqueId val="{00000002-DF9A-4ABA-A4C9-84F9375CD10C}"/>
            </c:ext>
          </c:extLst>
        </c:ser>
        <c:dLbls>
          <c:showLegendKey val="0"/>
          <c:showVal val="0"/>
          <c:showCatName val="0"/>
          <c:showSerName val="0"/>
          <c:showPercent val="0"/>
          <c:showBubbleSize val="0"/>
        </c:dLbls>
        <c:smooth val="0"/>
        <c:axId val="773952704"/>
        <c:axId val="945279792"/>
      </c:lineChart>
      <c:catAx>
        <c:axId val="773952704"/>
        <c:scaling>
          <c:orientation val="minMax"/>
        </c:scaling>
        <c:delete val="0"/>
        <c:axPos val="b"/>
        <c:numFmt formatCode="General" sourceLinked="1"/>
        <c:majorTickMark val="in"/>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945279792"/>
        <c:crosses val="autoZero"/>
        <c:auto val="1"/>
        <c:lblAlgn val="ctr"/>
        <c:lblOffset val="100"/>
        <c:noMultiLvlLbl val="0"/>
      </c:catAx>
      <c:valAx>
        <c:axId val="945279792"/>
        <c:scaling>
          <c:orientation val="minMax"/>
          <c:max val="8"/>
          <c:min val="6"/>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GB" sz="1400"/>
                  <a:t>Mean rating 0-10</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in"/>
        <c:minorTickMark val="none"/>
        <c:tickLblPos val="nextTo"/>
        <c:spPr>
          <a:noFill/>
          <a:ln>
            <a:solidFill>
              <a:schemeClr val="tx1"/>
            </a:solidFill>
          </a:ln>
          <a:effectLst/>
        </c:spPr>
        <c:txPr>
          <a:bodyPr rot="0" spcFirstLastPara="1" vertOverflow="ellipsis"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73952704"/>
        <c:crosses val="autoZero"/>
        <c:crossBetween val="between"/>
      </c:valAx>
      <c:spPr>
        <a:noFill/>
        <a:ln>
          <a:noFill/>
        </a:ln>
        <a:effectLst/>
      </c:spPr>
    </c:plotArea>
    <c:legend>
      <c:legendPos val="b"/>
      <c:layout>
        <c:manualLayout>
          <c:xMode val="edge"/>
          <c:yMode val="edge"/>
          <c:x val="7.9530797802224815E-2"/>
          <c:y val="0.54102772467747895"/>
          <c:w val="0.68013708408966489"/>
          <c:h val="4.6512382299244558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2400" b="0" i="0" u="none" strike="noStrike" kern="1200" spc="0" baseline="0">
                <a:solidFill>
                  <a:schemeClr val="tx1"/>
                </a:solidFill>
                <a:latin typeface="+mn-lt"/>
                <a:ea typeface="+mn-ea"/>
                <a:cs typeface="+mn-cs"/>
              </a:defRPr>
            </a:pPr>
            <a:r>
              <a:rPr lang="en-GB" sz="2400" dirty="0">
                <a:solidFill>
                  <a:schemeClr val="tx1"/>
                </a:solidFill>
              </a:rPr>
              <a:t>Figure</a:t>
            </a:r>
            <a:r>
              <a:rPr lang="en-GB" sz="2400" baseline="0" dirty="0">
                <a:solidFill>
                  <a:schemeClr val="tx1"/>
                </a:solidFill>
              </a:rPr>
              <a:t> 1 </a:t>
            </a:r>
            <a:r>
              <a:rPr lang="en-GB" sz="2400" dirty="0">
                <a:solidFill>
                  <a:schemeClr val="tx1"/>
                </a:solidFill>
              </a:rPr>
              <a:t>Trends in CSEW incidents of crime experienced by children aged 10 to 15 from 2010 to 2020</a:t>
            </a:r>
          </a:p>
        </c:rich>
      </c:tx>
      <c:layout>
        <c:manualLayout>
          <c:xMode val="edge"/>
          <c:yMode val="edge"/>
          <c:x val="3.1604361370716511E-2"/>
          <c:y val="0.88044987531149976"/>
        </c:manualLayout>
      </c:layout>
      <c:overlay val="0"/>
      <c:spPr>
        <a:noFill/>
        <a:ln>
          <a:noFill/>
        </a:ln>
        <a:effectLst/>
      </c:spPr>
      <c:txPr>
        <a:bodyPr rot="0" spcFirstLastPara="1" vertOverflow="ellipsis" vert="horz" wrap="square" anchor="ctr" anchorCtr="1"/>
        <a:lstStyle/>
        <a:p>
          <a:pPr algn="l">
            <a:defRPr sz="24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8.3378713174871819E-2"/>
          <c:y val="0.15240502953475099"/>
          <c:w val="0.89948733043883522"/>
          <c:h val="0.5745755507767587"/>
        </c:manualLayout>
      </c:layout>
      <c:barChart>
        <c:barDir val="col"/>
        <c:grouping val="clustered"/>
        <c:varyColors val="0"/>
        <c:ser>
          <c:idx val="0"/>
          <c:order val="0"/>
          <c:tx>
            <c:strRef>
              <c:f>Sheet1!$A$6</c:f>
              <c:strCache>
                <c:ptCount val="1"/>
                <c:pt idx="0">
                  <c:v>Violence</c:v>
                </c:pt>
              </c:strCache>
            </c:strRef>
          </c:tx>
          <c:spPr>
            <a:solidFill>
              <a:schemeClr val="accent2"/>
            </a:solidFill>
            <a:ln>
              <a:noFill/>
            </a:ln>
            <a:effectLst/>
          </c:spPr>
          <c:invertIfNegative val="0"/>
          <c:cat>
            <c:strRef>
              <c:f>Sheet1!$B$5:$L$5</c:f>
              <c:strCache>
                <c:ptCount val="11"/>
                <c:pt idx="0">
                  <c:v>Apr '09 to Mar '10</c:v>
                </c:pt>
                <c:pt idx="1">
                  <c:v>Apr '10 to Mar '11</c:v>
                </c:pt>
                <c:pt idx="2">
                  <c:v>Apr '11 to Mar '12</c:v>
                </c:pt>
                <c:pt idx="3">
                  <c:v>Apr '12 to Mar '13</c:v>
                </c:pt>
                <c:pt idx="4">
                  <c:v>Apr '13 to Mar '14</c:v>
                </c:pt>
                <c:pt idx="5">
                  <c:v>Apr '14 to Mar '15</c:v>
                </c:pt>
                <c:pt idx="6">
                  <c:v>Apr '15 to Mar '16</c:v>
                </c:pt>
                <c:pt idx="7">
                  <c:v>Apr '16 to Mar '17</c:v>
                </c:pt>
                <c:pt idx="8">
                  <c:v>Apr '17 to
 Mar '18</c:v>
                </c:pt>
                <c:pt idx="9">
                  <c:v>Apr '18 to Mar '19</c:v>
                </c:pt>
                <c:pt idx="10">
                  <c:v>Apr '19 to Mar '20</c:v>
                </c:pt>
              </c:strCache>
            </c:strRef>
          </c:cat>
          <c:val>
            <c:numRef>
              <c:f>Sheet1!$B$6:$L$6</c:f>
              <c:numCache>
                <c:formatCode>#,##0</c:formatCode>
                <c:ptCount val="11"/>
                <c:pt idx="0">
                  <c:v>681</c:v>
                </c:pt>
                <c:pt idx="1">
                  <c:v>744</c:v>
                </c:pt>
                <c:pt idx="2">
                  <c:v>697</c:v>
                </c:pt>
                <c:pt idx="3">
                  <c:v>532</c:v>
                </c:pt>
                <c:pt idx="4">
                  <c:v>454</c:v>
                </c:pt>
                <c:pt idx="5">
                  <c:v>410</c:v>
                </c:pt>
                <c:pt idx="6">
                  <c:v>550</c:v>
                </c:pt>
                <c:pt idx="7">
                  <c:v>419</c:v>
                </c:pt>
                <c:pt idx="8">
                  <c:v>423</c:v>
                </c:pt>
                <c:pt idx="9">
                  <c:v>457</c:v>
                </c:pt>
                <c:pt idx="10">
                  <c:v>298</c:v>
                </c:pt>
              </c:numCache>
            </c:numRef>
          </c:val>
          <c:extLst>
            <c:ext xmlns:c16="http://schemas.microsoft.com/office/drawing/2014/chart" uri="{C3380CC4-5D6E-409C-BE32-E72D297353CC}">
              <c16:uniqueId val="{00000000-D5E3-4E0B-BFF1-F99D66C781EF}"/>
            </c:ext>
          </c:extLst>
        </c:ser>
        <c:ser>
          <c:idx val="1"/>
          <c:order val="1"/>
          <c:tx>
            <c:strRef>
              <c:f>Sheet1!$A$7</c:f>
              <c:strCache>
                <c:ptCount val="1"/>
                <c:pt idx="0">
                  <c:v>Violence with injury</c:v>
                </c:pt>
              </c:strCache>
            </c:strRef>
          </c:tx>
          <c:spPr>
            <a:solidFill>
              <a:schemeClr val="accent4"/>
            </a:solidFill>
            <a:ln>
              <a:noFill/>
            </a:ln>
            <a:effectLst/>
          </c:spPr>
          <c:invertIfNegative val="0"/>
          <c:cat>
            <c:strRef>
              <c:f>Sheet1!$B$5:$L$5</c:f>
              <c:strCache>
                <c:ptCount val="11"/>
                <c:pt idx="0">
                  <c:v>Apr '09 to Mar '10</c:v>
                </c:pt>
                <c:pt idx="1">
                  <c:v>Apr '10 to Mar '11</c:v>
                </c:pt>
                <c:pt idx="2">
                  <c:v>Apr '11 to Mar '12</c:v>
                </c:pt>
                <c:pt idx="3">
                  <c:v>Apr '12 to Mar '13</c:v>
                </c:pt>
                <c:pt idx="4">
                  <c:v>Apr '13 to Mar '14</c:v>
                </c:pt>
                <c:pt idx="5">
                  <c:v>Apr '14 to Mar '15</c:v>
                </c:pt>
                <c:pt idx="6">
                  <c:v>Apr '15 to Mar '16</c:v>
                </c:pt>
                <c:pt idx="7">
                  <c:v>Apr '16 to Mar '17</c:v>
                </c:pt>
                <c:pt idx="8">
                  <c:v>Apr '17 to
 Mar '18</c:v>
                </c:pt>
                <c:pt idx="9">
                  <c:v>Apr '18 to Mar '19</c:v>
                </c:pt>
                <c:pt idx="10">
                  <c:v>Apr '19 to Mar '20</c:v>
                </c:pt>
              </c:strCache>
            </c:strRef>
          </c:cat>
          <c:val>
            <c:numRef>
              <c:f>Sheet1!$B$7:$L$7</c:f>
              <c:numCache>
                <c:formatCode>#,##0</c:formatCode>
                <c:ptCount val="11"/>
                <c:pt idx="0">
                  <c:v>485</c:v>
                </c:pt>
                <c:pt idx="1">
                  <c:v>601</c:v>
                </c:pt>
                <c:pt idx="2">
                  <c:v>533</c:v>
                </c:pt>
                <c:pt idx="3">
                  <c:v>387</c:v>
                </c:pt>
                <c:pt idx="4">
                  <c:v>319</c:v>
                </c:pt>
                <c:pt idx="5">
                  <c:v>262</c:v>
                </c:pt>
                <c:pt idx="6">
                  <c:v>412</c:v>
                </c:pt>
                <c:pt idx="7">
                  <c:v>329</c:v>
                </c:pt>
                <c:pt idx="8">
                  <c:v>384</c:v>
                </c:pt>
                <c:pt idx="9">
                  <c:v>343</c:v>
                </c:pt>
                <c:pt idx="10">
                  <c:v>265</c:v>
                </c:pt>
              </c:numCache>
            </c:numRef>
          </c:val>
          <c:extLst>
            <c:ext xmlns:c16="http://schemas.microsoft.com/office/drawing/2014/chart" uri="{C3380CC4-5D6E-409C-BE32-E72D297353CC}">
              <c16:uniqueId val="{00000001-D5E3-4E0B-BFF1-F99D66C781EF}"/>
            </c:ext>
          </c:extLst>
        </c:ser>
        <c:ser>
          <c:idx val="2"/>
          <c:order val="2"/>
          <c:tx>
            <c:strRef>
              <c:f>Sheet1!$A$8</c:f>
              <c:strCache>
                <c:ptCount val="1"/>
                <c:pt idx="0">
                  <c:v>Violence without injury</c:v>
                </c:pt>
              </c:strCache>
            </c:strRef>
          </c:tx>
          <c:spPr>
            <a:solidFill>
              <a:schemeClr val="accent6"/>
            </a:solidFill>
            <a:ln>
              <a:noFill/>
            </a:ln>
            <a:effectLst/>
          </c:spPr>
          <c:invertIfNegative val="0"/>
          <c:cat>
            <c:strRef>
              <c:f>Sheet1!$B$5:$L$5</c:f>
              <c:strCache>
                <c:ptCount val="11"/>
                <c:pt idx="0">
                  <c:v>Apr '09 to Mar '10</c:v>
                </c:pt>
                <c:pt idx="1">
                  <c:v>Apr '10 to Mar '11</c:v>
                </c:pt>
                <c:pt idx="2">
                  <c:v>Apr '11 to Mar '12</c:v>
                </c:pt>
                <c:pt idx="3">
                  <c:v>Apr '12 to Mar '13</c:v>
                </c:pt>
                <c:pt idx="4">
                  <c:v>Apr '13 to Mar '14</c:v>
                </c:pt>
                <c:pt idx="5">
                  <c:v>Apr '14 to Mar '15</c:v>
                </c:pt>
                <c:pt idx="6">
                  <c:v>Apr '15 to Mar '16</c:v>
                </c:pt>
                <c:pt idx="7">
                  <c:v>Apr '16 to Mar '17</c:v>
                </c:pt>
                <c:pt idx="8">
                  <c:v>Apr '17 to
 Mar '18</c:v>
                </c:pt>
                <c:pt idx="9">
                  <c:v>Apr '18 to Mar '19</c:v>
                </c:pt>
                <c:pt idx="10">
                  <c:v>Apr '19 to Mar '20</c:v>
                </c:pt>
              </c:strCache>
            </c:strRef>
          </c:cat>
          <c:val>
            <c:numRef>
              <c:f>Sheet1!$B$8:$L$8</c:f>
              <c:numCache>
                <c:formatCode>#,##0</c:formatCode>
                <c:ptCount val="11"/>
                <c:pt idx="0">
                  <c:v>196</c:v>
                </c:pt>
                <c:pt idx="1">
                  <c:v>143</c:v>
                </c:pt>
                <c:pt idx="2">
                  <c:v>164</c:v>
                </c:pt>
                <c:pt idx="3">
                  <c:v>144</c:v>
                </c:pt>
                <c:pt idx="4">
                  <c:v>135</c:v>
                </c:pt>
                <c:pt idx="5">
                  <c:v>148</c:v>
                </c:pt>
                <c:pt idx="6">
                  <c:v>138</c:v>
                </c:pt>
                <c:pt idx="7">
                  <c:v>90</c:v>
                </c:pt>
                <c:pt idx="8">
                  <c:v>39</c:v>
                </c:pt>
                <c:pt idx="9">
                  <c:v>114</c:v>
                </c:pt>
                <c:pt idx="10">
                  <c:v>33</c:v>
                </c:pt>
              </c:numCache>
            </c:numRef>
          </c:val>
          <c:extLst>
            <c:ext xmlns:c16="http://schemas.microsoft.com/office/drawing/2014/chart" uri="{C3380CC4-5D6E-409C-BE32-E72D297353CC}">
              <c16:uniqueId val="{00000002-D5E3-4E0B-BFF1-F99D66C781EF}"/>
            </c:ext>
          </c:extLst>
        </c:ser>
        <c:dLbls>
          <c:showLegendKey val="0"/>
          <c:showVal val="0"/>
          <c:showCatName val="0"/>
          <c:showSerName val="0"/>
          <c:showPercent val="0"/>
          <c:showBubbleSize val="0"/>
        </c:dLbls>
        <c:gapWidth val="219"/>
        <c:overlap val="-27"/>
        <c:axId val="332664648"/>
        <c:axId val="332664320"/>
      </c:barChart>
      <c:catAx>
        <c:axId val="332664648"/>
        <c:scaling>
          <c:orientation val="minMax"/>
        </c:scaling>
        <c:delete val="0"/>
        <c:axPos val="b"/>
        <c:numFmt formatCode="General" sourceLinked="1"/>
        <c:majorTickMark val="in"/>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332664320"/>
        <c:crosses val="autoZero"/>
        <c:auto val="1"/>
        <c:lblAlgn val="ctr"/>
        <c:lblOffset val="100"/>
        <c:noMultiLvlLbl val="0"/>
      </c:catAx>
      <c:valAx>
        <c:axId val="332664320"/>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GB" sz="1400">
                    <a:solidFill>
                      <a:schemeClr val="tx1"/>
                    </a:solidFill>
                  </a:rPr>
                  <a:t>Number of incidents (thousands)</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0" sourceLinked="1"/>
        <c:majorTickMark val="in"/>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332664648"/>
        <c:crosses val="autoZero"/>
        <c:crossBetween val="between"/>
      </c:valAx>
      <c:spPr>
        <a:noFill/>
        <a:ln>
          <a:noFill/>
        </a:ln>
        <a:effectLst/>
      </c:spPr>
    </c:plotArea>
    <c:legend>
      <c:legendPos val="b"/>
      <c:layout>
        <c:manualLayout>
          <c:xMode val="edge"/>
          <c:yMode val="edge"/>
          <c:x val="0.30593249441950598"/>
          <c:y val="0.14932980895118611"/>
          <c:w val="0.63675239777270842"/>
          <c:h val="4.746867615343231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GB" sz="2400" i="1"/>
              <a:t>Figure 2 </a:t>
            </a:r>
            <a:r>
              <a:rPr lang="en-GB" sz="2400"/>
              <a:t>Trends in CSEW violent incidents of crime from 1981 to 2020</a:t>
            </a:r>
          </a:p>
        </c:rich>
      </c:tx>
      <c:layout>
        <c:manualLayout>
          <c:xMode val="edge"/>
          <c:yMode val="edge"/>
          <c:x val="9.0719038440360236E-2"/>
          <c:y val="0.84406294706723894"/>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8.5531220100508745E-2"/>
          <c:y val="0.10612303290414879"/>
          <c:w val="0.90024997522890049"/>
          <c:h val="0.57310596062497843"/>
        </c:manualLayout>
      </c:layout>
      <c:lineChart>
        <c:grouping val="standard"/>
        <c:varyColors val="0"/>
        <c:ser>
          <c:idx val="0"/>
          <c:order val="0"/>
          <c:tx>
            <c:strRef>
              <c:f>Sheet1!$A$41</c:f>
              <c:strCache>
                <c:ptCount val="1"/>
                <c:pt idx="0">
                  <c:v>Violence</c:v>
                </c:pt>
              </c:strCache>
            </c:strRef>
          </c:tx>
          <c:spPr>
            <a:ln w="28575" cap="rnd">
              <a:solidFill>
                <a:schemeClr val="accent1"/>
              </a:solidFill>
              <a:round/>
            </a:ln>
            <a:effectLst/>
          </c:spPr>
          <c:marker>
            <c:symbol val="none"/>
          </c:marker>
          <c:cat>
            <c:numRef>
              <c:f>Sheet1!$B$40:$AB$40</c:f>
              <c:numCache>
                <c:formatCode>General</c:formatCode>
                <c:ptCount val="27"/>
                <c:pt idx="0">
                  <c:v>1981</c:v>
                </c:pt>
                <c:pt idx="1">
                  <c:v>1983</c:v>
                </c:pt>
                <c:pt idx="2">
                  <c:v>1987</c:v>
                </c:pt>
                <c:pt idx="3">
                  <c:v>1991</c:v>
                </c:pt>
                <c:pt idx="4">
                  <c:v>1993</c:v>
                </c:pt>
                <c:pt idx="5">
                  <c:v>1995</c:v>
                </c:pt>
                <c:pt idx="6">
                  <c:v>1997</c:v>
                </c:pt>
                <c:pt idx="7">
                  <c:v>1999</c:v>
                </c:pt>
                <c:pt idx="8">
                  <c:v>2002</c:v>
                </c:pt>
                <c:pt idx="9">
                  <c:v>2003</c:v>
                </c:pt>
                <c:pt idx="10">
                  <c:v>2004</c:v>
                </c:pt>
                <c:pt idx="11">
                  <c:v>2005</c:v>
                </c:pt>
                <c:pt idx="12">
                  <c:v>2006</c:v>
                </c:pt>
                <c:pt idx="13">
                  <c:v>2007</c:v>
                </c:pt>
                <c:pt idx="14">
                  <c:v>2008</c:v>
                </c:pt>
                <c:pt idx="15">
                  <c:v>2009</c:v>
                </c:pt>
                <c:pt idx="16">
                  <c:v>2010</c:v>
                </c:pt>
                <c:pt idx="17">
                  <c:v>2011</c:v>
                </c:pt>
                <c:pt idx="18">
                  <c:v>2012</c:v>
                </c:pt>
                <c:pt idx="19" formatCode="0">
                  <c:v>2013</c:v>
                </c:pt>
                <c:pt idx="20" formatCode="0">
                  <c:v>2014</c:v>
                </c:pt>
                <c:pt idx="21" formatCode="0">
                  <c:v>2015</c:v>
                </c:pt>
                <c:pt idx="22" formatCode="0">
                  <c:v>2016</c:v>
                </c:pt>
                <c:pt idx="23" formatCode="0">
                  <c:v>2017</c:v>
                </c:pt>
                <c:pt idx="24" formatCode="0">
                  <c:v>2018</c:v>
                </c:pt>
                <c:pt idx="25" formatCode="0">
                  <c:v>2019</c:v>
                </c:pt>
                <c:pt idx="26" formatCode="0">
                  <c:v>2020</c:v>
                </c:pt>
              </c:numCache>
            </c:numRef>
          </c:cat>
          <c:val>
            <c:numRef>
              <c:f>Sheet1!$B$41:$AB$41</c:f>
              <c:numCache>
                <c:formatCode>#,##0</c:formatCode>
                <c:ptCount val="27"/>
                <c:pt idx="0">
                  <c:v>2063</c:v>
                </c:pt>
                <c:pt idx="1">
                  <c:v>2014</c:v>
                </c:pt>
                <c:pt idx="2">
                  <c:v>2265</c:v>
                </c:pt>
                <c:pt idx="3">
                  <c:v>2900</c:v>
                </c:pt>
                <c:pt idx="4">
                  <c:v>3768</c:v>
                </c:pt>
                <c:pt idx="5">
                  <c:v>4464</c:v>
                </c:pt>
                <c:pt idx="6">
                  <c:v>3746</c:v>
                </c:pt>
                <c:pt idx="7">
                  <c:v>3375</c:v>
                </c:pt>
                <c:pt idx="8">
                  <c:v>2551</c:v>
                </c:pt>
                <c:pt idx="9">
                  <c:v>2579</c:v>
                </c:pt>
                <c:pt idx="10">
                  <c:v>2355</c:v>
                </c:pt>
                <c:pt idx="11">
                  <c:v>2191</c:v>
                </c:pt>
                <c:pt idx="12">
                  <c:v>2221</c:v>
                </c:pt>
                <c:pt idx="13">
                  <c:v>2287</c:v>
                </c:pt>
                <c:pt idx="14">
                  <c:v>1975</c:v>
                </c:pt>
                <c:pt idx="15">
                  <c:v>1889</c:v>
                </c:pt>
                <c:pt idx="16">
                  <c:v>1841</c:v>
                </c:pt>
                <c:pt idx="17">
                  <c:v>2126</c:v>
                </c:pt>
                <c:pt idx="18">
                  <c:v>1956</c:v>
                </c:pt>
                <c:pt idx="19">
                  <c:v>1936</c:v>
                </c:pt>
                <c:pt idx="20">
                  <c:v>1562</c:v>
                </c:pt>
                <c:pt idx="21">
                  <c:v>1726</c:v>
                </c:pt>
                <c:pt idx="22">
                  <c:v>1468</c:v>
                </c:pt>
                <c:pt idx="23">
                  <c:v>1432</c:v>
                </c:pt>
                <c:pt idx="24">
                  <c:v>1426</c:v>
                </c:pt>
                <c:pt idx="25">
                  <c:v>1344</c:v>
                </c:pt>
                <c:pt idx="26">
                  <c:v>1239</c:v>
                </c:pt>
              </c:numCache>
            </c:numRef>
          </c:val>
          <c:smooth val="0"/>
          <c:extLst>
            <c:ext xmlns:c16="http://schemas.microsoft.com/office/drawing/2014/chart" uri="{C3380CC4-5D6E-409C-BE32-E72D297353CC}">
              <c16:uniqueId val="{00000000-4517-4AB2-8899-1DD2ACDA5C9E}"/>
            </c:ext>
          </c:extLst>
        </c:ser>
        <c:ser>
          <c:idx val="1"/>
          <c:order val="1"/>
          <c:tx>
            <c:strRef>
              <c:f>Sheet1!$A$42</c:f>
              <c:strCache>
                <c:ptCount val="1"/>
                <c:pt idx="0">
                  <c:v>Violence with injury</c:v>
                </c:pt>
              </c:strCache>
            </c:strRef>
          </c:tx>
          <c:spPr>
            <a:ln w="28575" cap="rnd">
              <a:solidFill>
                <a:schemeClr val="accent3"/>
              </a:solidFill>
              <a:round/>
            </a:ln>
            <a:effectLst/>
          </c:spPr>
          <c:marker>
            <c:symbol val="none"/>
          </c:marker>
          <c:cat>
            <c:numRef>
              <c:f>Sheet1!$B$40:$AB$40</c:f>
              <c:numCache>
                <c:formatCode>General</c:formatCode>
                <c:ptCount val="27"/>
                <c:pt idx="0">
                  <c:v>1981</c:v>
                </c:pt>
                <c:pt idx="1">
                  <c:v>1983</c:v>
                </c:pt>
                <c:pt idx="2">
                  <c:v>1987</c:v>
                </c:pt>
                <c:pt idx="3">
                  <c:v>1991</c:v>
                </c:pt>
                <c:pt idx="4">
                  <c:v>1993</c:v>
                </c:pt>
                <c:pt idx="5">
                  <c:v>1995</c:v>
                </c:pt>
                <c:pt idx="6">
                  <c:v>1997</c:v>
                </c:pt>
                <c:pt idx="7">
                  <c:v>1999</c:v>
                </c:pt>
                <c:pt idx="8">
                  <c:v>2002</c:v>
                </c:pt>
                <c:pt idx="9">
                  <c:v>2003</c:v>
                </c:pt>
                <c:pt idx="10">
                  <c:v>2004</c:v>
                </c:pt>
                <c:pt idx="11">
                  <c:v>2005</c:v>
                </c:pt>
                <c:pt idx="12">
                  <c:v>2006</c:v>
                </c:pt>
                <c:pt idx="13">
                  <c:v>2007</c:v>
                </c:pt>
                <c:pt idx="14">
                  <c:v>2008</c:v>
                </c:pt>
                <c:pt idx="15">
                  <c:v>2009</c:v>
                </c:pt>
                <c:pt idx="16">
                  <c:v>2010</c:v>
                </c:pt>
                <c:pt idx="17">
                  <c:v>2011</c:v>
                </c:pt>
                <c:pt idx="18">
                  <c:v>2012</c:v>
                </c:pt>
                <c:pt idx="19" formatCode="0">
                  <c:v>2013</c:v>
                </c:pt>
                <c:pt idx="20" formatCode="0">
                  <c:v>2014</c:v>
                </c:pt>
                <c:pt idx="21" formatCode="0">
                  <c:v>2015</c:v>
                </c:pt>
                <c:pt idx="22" formatCode="0">
                  <c:v>2016</c:v>
                </c:pt>
                <c:pt idx="23" formatCode="0">
                  <c:v>2017</c:v>
                </c:pt>
                <c:pt idx="24" formatCode="0">
                  <c:v>2018</c:v>
                </c:pt>
                <c:pt idx="25" formatCode="0">
                  <c:v>2019</c:v>
                </c:pt>
                <c:pt idx="26" formatCode="0">
                  <c:v>2020</c:v>
                </c:pt>
              </c:numCache>
            </c:numRef>
          </c:cat>
          <c:val>
            <c:numRef>
              <c:f>Sheet1!$B$42:$AB$42</c:f>
              <c:numCache>
                <c:formatCode>#,##0</c:formatCode>
                <c:ptCount val="27"/>
                <c:pt idx="0">
                  <c:v>1226</c:v>
                </c:pt>
                <c:pt idx="1">
                  <c:v>1208</c:v>
                </c:pt>
                <c:pt idx="2">
                  <c:v>1592</c:v>
                </c:pt>
                <c:pt idx="3">
                  <c:v>1778</c:v>
                </c:pt>
                <c:pt idx="4">
                  <c:v>2407</c:v>
                </c:pt>
                <c:pt idx="5">
                  <c:v>2622</c:v>
                </c:pt>
                <c:pt idx="6">
                  <c:v>2365</c:v>
                </c:pt>
                <c:pt idx="7">
                  <c:v>1974</c:v>
                </c:pt>
                <c:pt idx="8">
                  <c:v>1507</c:v>
                </c:pt>
                <c:pt idx="9">
                  <c:v>1419</c:v>
                </c:pt>
                <c:pt idx="10">
                  <c:v>1268</c:v>
                </c:pt>
                <c:pt idx="11">
                  <c:v>1255</c:v>
                </c:pt>
                <c:pt idx="12">
                  <c:v>1203</c:v>
                </c:pt>
                <c:pt idx="13">
                  <c:v>1182</c:v>
                </c:pt>
                <c:pt idx="14">
                  <c:v>1022</c:v>
                </c:pt>
                <c:pt idx="15">
                  <c:v>1012</c:v>
                </c:pt>
                <c:pt idx="16">
                  <c:v>972</c:v>
                </c:pt>
                <c:pt idx="17">
                  <c:v>1232</c:v>
                </c:pt>
                <c:pt idx="18">
                  <c:v>1023</c:v>
                </c:pt>
                <c:pt idx="19">
                  <c:v>1144</c:v>
                </c:pt>
                <c:pt idx="20">
                  <c:v>664</c:v>
                </c:pt>
                <c:pt idx="21">
                  <c:v>838</c:v>
                </c:pt>
                <c:pt idx="22">
                  <c:v>631</c:v>
                </c:pt>
                <c:pt idx="23">
                  <c:v>702</c:v>
                </c:pt>
                <c:pt idx="24">
                  <c:v>666</c:v>
                </c:pt>
                <c:pt idx="25">
                  <c:v>714</c:v>
                </c:pt>
                <c:pt idx="26">
                  <c:v>591</c:v>
                </c:pt>
              </c:numCache>
            </c:numRef>
          </c:val>
          <c:smooth val="0"/>
          <c:extLst>
            <c:ext xmlns:c16="http://schemas.microsoft.com/office/drawing/2014/chart" uri="{C3380CC4-5D6E-409C-BE32-E72D297353CC}">
              <c16:uniqueId val="{00000001-4517-4AB2-8899-1DD2ACDA5C9E}"/>
            </c:ext>
          </c:extLst>
        </c:ser>
        <c:ser>
          <c:idx val="2"/>
          <c:order val="2"/>
          <c:tx>
            <c:strRef>
              <c:f>Sheet1!$A$43</c:f>
              <c:strCache>
                <c:ptCount val="1"/>
                <c:pt idx="0">
                  <c:v>Violence without injury</c:v>
                </c:pt>
              </c:strCache>
            </c:strRef>
          </c:tx>
          <c:spPr>
            <a:ln w="28575" cap="rnd">
              <a:solidFill>
                <a:schemeClr val="accent5"/>
              </a:solidFill>
              <a:round/>
            </a:ln>
            <a:effectLst/>
          </c:spPr>
          <c:marker>
            <c:symbol val="none"/>
          </c:marker>
          <c:cat>
            <c:numRef>
              <c:f>Sheet1!$B$40:$AB$40</c:f>
              <c:numCache>
                <c:formatCode>General</c:formatCode>
                <c:ptCount val="27"/>
                <c:pt idx="0">
                  <c:v>1981</c:v>
                </c:pt>
                <c:pt idx="1">
                  <c:v>1983</c:v>
                </c:pt>
                <c:pt idx="2">
                  <c:v>1987</c:v>
                </c:pt>
                <c:pt idx="3">
                  <c:v>1991</c:v>
                </c:pt>
                <c:pt idx="4">
                  <c:v>1993</c:v>
                </c:pt>
                <c:pt idx="5">
                  <c:v>1995</c:v>
                </c:pt>
                <c:pt idx="6">
                  <c:v>1997</c:v>
                </c:pt>
                <c:pt idx="7">
                  <c:v>1999</c:v>
                </c:pt>
                <c:pt idx="8">
                  <c:v>2002</c:v>
                </c:pt>
                <c:pt idx="9">
                  <c:v>2003</c:v>
                </c:pt>
                <c:pt idx="10">
                  <c:v>2004</c:v>
                </c:pt>
                <c:pt idx="11">
                  <c:v>2005</c:v>
                </c:pt>
                <c:pt idx="12">
                  <c:v>2006</c:v>
                </c:pt>
                <c:pt idx="13">
                  <c:v>2007</c:v>
                </c:pt>
                <c:pt idx="14">
                  <c:v>2008</c:v>
                </c:pt>
                <c:pt idx="15">
                  <c:v>2009</c:v>
                </c:pt>
                <c:pt idx="16">
                  <c:v>2010</c:v>
                </c:pt>
                <c:pt idx="17">
                  <c:v>2011</c:v>
                </c:pt>
                <c:pt idx="18">
                  <c:v>2012</c:v>
                </c:pt>
                <c:pt idx="19" formatCode="0">
                  <c:v>2013</c:v>
                </c:pt>
                <c:pt idx="20" formatCode="0">
                  <c:v>2014</c:v>
                </c:pt>
                <c:pt idx="21" formatCode="0">
                  <c:v>2015</c:v>
                </c:pt>
                <c:pt idx="22" formatCode="0">
                  <c:v>2016</c:v>
                </c:pt>
                <c:pt idx="23" formatCode="0">
                  <c:v>2017</c:v>
                </c:pt>
                <c:pt idx="24" formatCode="0">
                  <c:v>2018</c:v>
                </c:pt>
                <c:pt idx="25" formatCode="0">
                  <c:v>2019</c:v>
                </c:pt>
                <c:pt idx="26" formatCode="0">
                  <c:v>2020</c:v>
                </c:pt>
              </c:numCache>
            </c:numRef>
          </c:cat>
          <c:val>
            <c:numRef>
              <c:f>Sheet1!$B$43:$AB$43</c:f>
              <c:numCache>
                <c:formatCode>#,##0</c:formatCode>
                <c:ptCount val="27"/>
                <c:pt idx="0">
                  <c:v>838</c:v>
                </c:pt>
                <c:pt idx="1">
                  <c:v>806</c:v>
                </c:pt>
                <c:pt idx="2">
                  <c:v>674</c:v>
                </c:pt>
                <c:pt idx="3">
                  <c:v>1122</c:v>
                </c:pt>
                <c:pt idx="4">
                  <c:v>1360</c:v>
                </c:pt>
                <c:pt idx="5">
                  <c:v>1843</c:v>
                </c:pt>
                <c:pt idx="6">
                  <c:v>1381</c:v>
                </c:pt>
                <c:pt idx="7">
                  <c:v>1401</c:v>
                </c:pt>
                <c:pt idx="8">
                  <c:v>1043</c:v>
                </c:pt>
                <c:pt idx="9">
                  <c:v>1160</c:v>
                </c:pt>
                <c:pt idx="10">
                  <c:v>1087</c:v>
                </c:pt>
                <c:pt idx="11">
                  <c:v>936</c:v>
                </c:pt>
                <c:pt idx="12">
                  <c:v>1018</c:v>
                </c:pt>
                <c:pt idx="13">
                  <c:v>1105</c:v>
                </c:pt>
                <c:pt idx="14">
                  <c:v>952</c:v>
                </c:pt>
                <c:pt idx="15">
                  <c:v>877</c:v>
                </c:pt>
                <c:pt idx="16">
                  <c:v>869</c:v>
                </c:pt>
                <c:pt idx="17">
                  <c:v>894</c:v>
                </c:pt>
                <c:pt idx="18">
                  <c:v>934</c:v>
                </c:pt>
                <c:pt idx="19">
                  <c:v>792</c:v>
                </c:pt>
                <c:pt idx="20">
                  <c:v>898</c:v>
                </c:pt>
                <c:pt idx="21">
                  <c:v>888</c:v>
                </c:pt>
                <c:pt idx="22">
                  <c:v>837</c:v>
                </c:pt>
                <c:pt idx="23">
                  <c:v>730</c:v>
                </c:pt>
                <c:pt idx="24">
                  <c:v>760</c:v>
                </c:pt>
                <c:pt idx="25">
                  <c:v>630</c:v>
                </c:pt>
                <c:pt idx="26">
                  <c:v>648</c:v>
                </c:pt>
              </c:numCache>
            </c:numRef>
          </c:val>
          <c:smooth val="0"/>
          <c:extLst>
            <c:ext xmlns:c16="http://schemas.microsoft.com/office/drawing/2014/chart" uri="{C3380CC4-5D6E-409C-BE32-E72D297353CC}">
              <c16:uniqueId val="{00000002-4517-4AB2-8899-1DD2ACDA5C9E}"/>
            </c:ext>
          </c:extLst>
        </c:ser>
        <c:dLbls>
          <c:showLegendKey val="0"/>
          <c:showVal val="0"/>
          <c:showCatName val="0"/>
          <c:showSerName val="0"/>
          <c:showPercent val="0"/>
          <c:showBubbleSize val="0"/>
        </c:dLbls>
        <c:smooth val="0"/>
        <c:axId val="283427600"/>
        <c:axId val="283425632"/>
      </c:lineChart>
      <c:catAx>
        <c:axId val="283427600"/>
        <c:scaling>
          <c:orientation val="minMax"/>
        </c:scaling>
        <c:delete val="0"/>
        <c:axPos val="b"/>
        <c:numFmt formatCode="0" sourceLinked="0"/>
        <c:majorTickMark val="in"/>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283425632"/>
        <c:crosses val="autoZero"/>
        <c:auto val="1"/>
        <c:lblAlgn val="ctr"/>
        <c:lblOffset val="100"/>
        <c:noMultiLvlLbl val="0"/>
      </c:catAx>
      <c:valAx>
        <c:axId val="283425632"/>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sz="1800" b="0" i="0" baseline="0">
                    <a:effectLst/>
                  </a:rPr>
                  <a:t>Number of incidents (thousands)</a:t>
                </a:r>
                <a:endParaRPr lang="en-GB">
                  <a:effectLst/>
                </a:endParaRP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in"/>
        <c:minorTickMark val="none"/>
        <c:tickLblPos val="nextTo"/>
        <c:spPr>
          <a:noFill/>
          <a:ln>
            <a:solidFill>
              <a:schemeClr val="tx1"/>
            </a:solid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83427600"/>
        <c:crosses val="autoZero"/>
        <c:crossBetween val="between"/>
      </c:valAx>
      <c:spPr>
        <a:noFill/>
        <a:ln>
          <a:noFill/>
        </a:ln>
        <a:effectLst/>
      </c:spPr>
    </c:plotArea>
    <c:legend>
      <c:legendPos val="b"/>
      <c:layout>
        <c:manualLayout>
          <c:xMode val="edge"/>
          <c:yMode val="edge"/>
          <c:x val="0.39845136596245989"/>
          <c:y val="0.11051468351863747"/>
          <c:w val="0.60154863403754011"/>
          <c:h val="5.7549218777031404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0.19584</cdr:x>
      <cdr:y>0.05936</cdr:y>
    </cdr:from>
    <cdr:to>
      <cdr:x>0.54354</cdr:x>
      <cdr:y>0.1035</cdr:y>
    </cdr:to>
    <cdr:sp macro="" textlink="">
      <cdr:nvSpPr>
        <cdr:cNvPr id="2" name="TextBox 1">
          <a:extLst xmlns:a="http://schemas.openxmlformats.org/drawingml/2006/main">
            <a:ext uri="{FF2B5EF4-FFF2-40B4-BE49-F238E27FC236}">
              <a16:creationId xmlns:a16="http://schemas.microsoft.com/office/drawing/2014/main" id="{BC020FBD-9333-403B-B605-B65088B54804}"/>
            </a:ext>
          </a:extLst>
        </cdr:cNvPr>
        <cdr:cNvSpPr txBox="1"/>
      </cdr:nvSpPr>
      <cdr:spPr>
        <a:xfrm xmlns:a="http://schemas.openxmlformats.org/drawingml/2006/main">
          <a:off x="1959779" y="375609"/>
          <a:ext cx="3479444" cy="279303"/>
        </a:xfrm>
        <a:prstGeom xmlns:a="http://schemas.openxmlformats.org/drawingml/2006/main" prst="rect">
          <a:avLst/>
        </a:prstGeom>
        <a:solidFill xmlns:a="http://schemas.openxmlformats.org/drawingml/2006/main">
          <a:schemeClr val="accent2"/>
        </a:solidFill>
      </cdr:spPr>
      <cdr:txBody>
        <a:bodyPr xmlns:a="http://schemas.openxmlformats.org/drawingml/2006/main" vertOverflow="clip" wrap="square" rtlCol="0"/>
        <a:lstStyle xmlns:a="http://schemas.openxmlformats.org/drawingml/2006/main"/>
        <a:p xmlns:a="http://schemas.openxmlformats.org/drawingml/2006/main">
          <a:r>
            <a:rPr lang="en-GB" sz="1400" dirty="0">
              <a:solidFill>
                <a:schemeClr val="tx1"/>
              </a:solidFill>
            </a:rPr>
            <a:t>Note the vertical and horizontal scales!!</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829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8645" y="0"/>
            <a:ext cx="2944283" cy="498295"/>
          </a:xfrm>
          <a:prstGeom prst="rect">
            <a:avLst/>
          </a:prstGeom>
        </p:spPr>
        <p:txBody>
          <a:bodyPr vert="horz" lIns="91440" tIns="45720" rIns="91440" bIns="45720" rtlCol="0"/>
          <a:lstStyle>
            <a:lvl1pPr algn="r">
              <a:defRPr sz="1200"/>
            </a:lvl1pPr>
          </a:lstStyle>
          <a:p>
            <a:fld id="{1517CCE9-6C67-4586-8D99-609F50AE8A68}" type="datetimeFigureOut">
              <a:rPr lang="en-GB" smtClean="0"/>
              <a:t>07/04/2021</a:t>
            </a:fld>
            <a:endParaRPr lang="en-GB"/>
          </a:p>
        </p:txBody>
      </p:sp>
      <p:sp>
        <p:nvSpPr>
          <p:cNvPr id="4" name="Footer Placeholder 3"/>
          <p:cNvSpPr>
            <a:spLocks noGrp="1"/>
          </p:cNvSpPr>
          <p:nvPr>
            <p:ph type="ftr" sz="quarter" idx="2"/>
          </p:nvPr>
        </p:nvSpPr>
        <p:spPr>
          <a:xfrm>
            <a:off x="0" y="9433107"/>
            <a:ext cx="2944283" cy="498294"/>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8645" y="9433107"/>
            <a:ext cx="2944283" cy="498294"/>
          </a:xfrm>
          <a:prstGeom prst="rect">
            <a:avLst/>
          </a:prstGeom>
        </p:spPr>
        <p:txBody>
          <a:bodyPr vert="horz" lIns="91440" tIns="45720" rIns="91440" bIns="45720" rtlCol="0" anchor="b"/>
          <a:lstStyle>
            <a:lvl1pPr algn="r">
              <a:defRPr sz="1200"/>
            </a:lvl1pPr>
          </a:lstStyle>
          <a:p>
            <a:fld id="{BE31A457-10EF-485E-874C-78821798D9FC}" type="slidenum">
              <a:rPr lang="en-GB" smtClean="0"/>
              <a:t>‹#›</a:t>
            </a:fld>
            <a:endParaRPr lang="en-GB"/>
          </a:p>
        </p:txBody>
      </p:sp>
    </p:spTree>
    <p:extLst>
      <p:ext uri="{BB962C8B-B14F-4D97-AF65-F5344CB8AC3E}">
        <p14:creationId xmlns:p14="http://schemas.microsoft.com/office/powerpoint/2010/main" val="12611000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829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8645" y="0"/>
            <a:ext cx="2944283" cy="498295"/>
          </a:xfrm>
          <a:prstGeom prst="rect">
            <a:avLst/>
          </a:prstGeom>
        </p:spPr>
        <p:txBody>
          <a:bodyPr vert="horz" lIns="91440" tIns="45720" rIns="91440" bIns="45720" rtlCol="0"/>
          <a:lstStyle>
            <a:lvl1pPr algn="r">
              <a:defRPr sz="1200"/>
            </a:lvl1pPr>
          </a:lstStyle>
          <a:p>
            <a:fld id="{67E69154-BC4C-48CE-8EB7-6733E2176A45}" type="datetimeFigureOut">
              <a:rPr lang="en-GB" smtClean="0"/>
              <a:t>07/04/2021</a:t>
            </a:fld>
            <a:endParaRPr lang="en-GB"/>
          </a:p>
        </p:txBody>
      </p:sp>
      <p:sp>
        <p:nvSpPr>
          <p:cNvPr id="4" name="Slide Image Placeholder 3"/>
          <p:cNvSpPr>
            <a:spLocks noGrp="1" noRot="1" noChangeAspect="1"/>
          </p:cNvSpPr>
          <p:nvPr>
            <p:ph type="sldImg" idx="2"/>
          </p:nvPr>
        </p:nvSpPr>
        <p:spPr>
          <a:xfrm>
            <a:off x="419100" y="1241425"/>
            <a:ext cx="5956300" cy="3351213"/>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79486"/>
            <a:ext cx="5435600" cy="3910489"/>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3107"/>
            <a:ext cx="2944283" cy="49829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8645" y="9433107"/>
            <a:ext cx="2944283" cy="498294"/>
          </a:xfrm>
          <a:prstGeom prst="rect">
            <a:avLst/>
          </a:prstGeom>
        </p:spPr>
        <p:txBody>
          <a:bodyPr vert="horz" lIns="91440" tIns="45720" rIns="91440" bIns="45720" rtlCol="0" anchor="b"/>
          <a:lstStyle>
            <a:lvl1pPr algn="r">
              <a:defRPr sz="1200"/>
            </a:lvl1pPr>
          </a:lstStyle>
          <a:p>
            <a:fld id="{9FC59622-E6E4-41B6-A8E0-4AFA5F537077}" type="slidenum">
              <a:rPr lang="en-GB" smtClean="0"/>
              <a:t>‹#›</a:t>
            </a:fld>
            <a:endParaRPr lang="en-GB"/>
          </a:p>
        </p:txBody>
      </p:sp>
    </p:spTree>
    <p:extLst>
      <p:ext uri="{BB962C8B-B14F-4D97-AF65-F5344CB8AC3E}">
        <p14:creationId xmlns:p14="http://schemas.microsoft.com/office/powerpoint/2010/main" val="1212097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buNone/>
            </a:pPr>
            <a:r>
              <a:rPr lang="en-GB" sz="1200" dirty="0"/>
              <a:t>What?</a:t>
            </a:r>
          </a:p>
          <a:p>
            <a:pPr marL="0" indent="0">
              <a:lnSpc>
                <a:spcPct val="100000"/>
              </a:lnSpc>
              <a:buNone/>
            </a:pPr>
            <a:r>
              <a:rPr lang="en-GB" sz="1200" dirty="0"/>
              <a:t>Study of life with other people (society)</a:t>
            </a:r>
            <a:br>
              <a:rPr lang="en-GB" sz="1200" dirty="0"/>
            </a:br>
            <a:r>
              <a:rPr lang="en-GB" sz="1200" dirty="0"/>
              <a:t>Why?</a:t>
            </a:r>
          </a:p>
          <a:p>
            <a:pPr marL="0" indent="0">
              <a:lnSpc>
                <a:spcPct val="100000"/>
              </a:lnSpc>
              <a:buNone/>
            </a:pPr>
            <a:r>
              <a:rPr lang="en-GB" sz="1200" dirty="0"/>
              <a:t>The unexamined life is not worth living</a:t>
            </a:r>
          </a:p>
          <a:p>
            <a:pPr marL="0" indent="0">
              <a:lnSpc>
                <a:spcPct val="100000"/>
              </a:lnSpc>
              <a:buNone/>
            </a:pPr>
            <a:r>
              <a:rPr lang="en-GB" sz="1200" dirty="0"/>
              <a:t>To be compassionate, to understand other people</a:t>
            </a:r>
          </a:p>
          <a:p>
            <a:pPr marL="0" indent="0">
              <a:lnSpc>
                <a:spcPct val="100000"/>
              </a:lnSpc>
              <a:buNone/>
            </a:pPr>
            <a:r>
              <a:rPr lang="en-GB" sz="1200" dirty="0"/>
              <a:t>To provide evidence for policy makers</a:t>
            </a:r>
          </a:p>
          <a:p>
            <a:pPr>
              <a:spcBef>
                <a:spcPts val="1200"/>
              </a:spcBef>
            </a:pPr>
            <a:r>
              <a:rPr lang="en-GB" sz="1200" dirty="0"/>
              <a:t>Sociology is challenging, part of common-sense, sprawling, argumentative, fascinating, uncertain</a:t>
            </a:r>
          </a:p>
          <a:p>
            <a:pPr>
              <a:spcBef>
                <a:spcPts val="1200"/>
              </a:spcBef>
            </a:pPr>
            <a:r>
              <a:rPr lang="en-GB" sz="1200" dirty="0"/>
              <a:t>In short Sociology is the BIG ONE</a:t>
            </a:r>
          </a:p>
          <a:p>
            <a:pPr>
              <a:spcBef>
                <a:spcPts val="1200"/>
              </a:spcBef>
            </a:pPr>
            <a:r>
              <a:rPr lang="en-GB" sz="1200" dirty="0"/>
              <a:t>With lots of neighbouring disciplines – psychology, geography, economics, politics, history, anthropology, and criminology</a:t>
            </a:r>
          </a:p>
          <a:p>
            <a:endParaRPr lang="en-GB" dirty="0"/>
          </a:p>
        </p:txBody>
      </p:sp>
      <p:sp>
        <p:nvSpPr>
          <p:cNvPr id="4" name="Slide Number Placeholder 3"/>
          <p:cNvSpPr>
            <a:spLocks noGrp="1"/>
          </p:cNvSpPr>
          <p:nvPr>
            <p:ph type="sldNum" sz="quarter" idx="5"/>
          </p:nvPr>
        </p:nvSpPr>
        <p:spPr/>
        <p:txBody>
          <a:bodyPr/>
          <a:lstStyle/>
          <a:p>
            <a:fld id="{9FC59622-E6E4-41B6-A8E0-4AFA5F537077}" type="slidenum">
              <a:rPr lang="en-GB" smtClean="0"/>
              <a:t>1</a:t>
            </a:fld>
            <a:endParaRPr lang="en-GB"/>
          </a:p>
        </p:txBody>
      </p:sp>
    </p:spTree>
    <p:extLst>
      <p:ext uri="{BB962C8B-B14F-4D97-AF65-F5344CB8AC3E}">
        <p14:creationId xmlns:p14="http://schemas.microsoft.com/office/powerpoint/2010/main" val="14953632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FC59622-E6E4-41B6-A8E0-4AFA5F537077}" type="slidenum">
              <a:rPr lang="en-GB" smtClean="0"/>
              <a:t>11</a:t>
            </a:fld>
            <a:endParaRPr lang="en-GB"/>
          </a:p>
        </p:txBody>
      </p:sp>
    </p:spTree>
    <p:extLst>
      <p:ext uri="{BB962C8B-B14F-4D97-AF65-F5344CB8AC3E}">
        <p14:creationId xmlns:p14="http://schemas.microsoft.com/office/powerpoint/2010/main" val="17525928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FC59622-E6E4-41B6-A8E0-4AFA5F537077}" type="slidenum">
              <a:rPr lang="en-GB" smtClean="0"/>
              <a:t>12</a:t>
            </a:fld>
            <a:endParaRPr lang="en-GB"/>
          </a:p>
        </p:txBody>
      </p:sp>
    </p:spTree>
    <p:extLst>
      <p:ext uri="{BB962C8B-B14F-4D97-AF65-F5344CB8AC3E}">
        <p14:creationId xmlns:p14="http://schemas.microsoft.com/office/powerpoint/2010/main" val="19944906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are very </a:t>
            </a:r>
            <a:r>
              <a:rPr lang="en-GB" dirty="0" err="1"/>
              <a:t>Eore</a:t>
            </a:r>
            <a:endParaRPr lang="en-GB" dirty="0"/>
          </a:p>
          <a:p>
            <a:endParaRPr lang="en-GB" dirty="0"/>
          </a:p>
        </p:txBody>
      </p:sp>
      <p:sp>
        <p:nvSpPr>
          <p:cNvPr id="4" name="Slide Number Placeholder 3"/>
          <p:cNvSpPr>
            <a:spLocks noGrp="1"/>
          </p:cNvSpPr>
          <p:nvPr>
            <p:ph type="sldNum" sz="quarter" idx="5"/>
          </p:nvPr>
        </p:nvSpPr>
        <p:spPr/>
        <p:txBody>
          <a:bodyPr/>
          <a:lstStyle/>
          <a:p>
            <a:fld id="{9FC59622-E6E4-41B6-A8E0-4AFA5F537077}" type="slidenum">
              <a:rPr lang="en-GB" smtClean="0"/>
              <a:t>13</a:t>
            </a:fld>
            <a:endParaRPr lang="en-GB"/>
          </a:p>
        </p:txBody>
      </p:sp>
    </p:spTree>
    <p:extLst>
      <p:ext uri="{BB962C8B-B14F-4D97-AF65-F5344CB8AC3E}">
        <p14:creationId xmlns:p14="http://schemas.microsoft.com/office/powerpoint/2010/main" val="39835618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FC59622-E6E4-41B6-A8E0-4AFA5F537077}" type="slidenum">
              <a:rPr lang="en-GB" smtClean="0"/>
              <a:t>14</a:t>
            </a:fld>
            <a:endParaRPr lang="en-GB"/>
          </a:p>
        </p:txBody>
      </p:sp>
    </p:spTree>
    <p:extLst>
      <p:ext uri="{BB962C8B-B14F-4D97-AF65-F5344CB8AC3E}">
        <p14:creationId xmlns:p14="http://schemas.microsoft.com/office/powerpoint/2010/main" val="8113611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FC59622-E6E4-41B6-A8E0-4AFA5F537077}" type="slidenum">
              <a:rPr lang="en-GB" smtClean="0"/>
              <a:t>15</a:t>
            </a:fld>
            <a:endParaRPr lang="en-GB"/>
          </a:p>
        </p:txBody>
      </p:sp>
    </p:spTree>
    <p:extLst>
      <p:ext uri="{BB962C8B-B14F-4D97-AF65-F5344CB8AC3E}">
        <p14:creationId xmlns:p14="http://schemas.microsoft.com/office/powerpoint/2010/main" val="12055316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Already have one clue in the previous figure</a:t>
            </a:r>
          </a:p>
        </p:txBody>
      </p:sp>
      <p:sp>
        <p:nvSpPr>
          <p:cNvPr id="4" name="Slide Number Placeholder 3"/>
          <p:cNvSpPr>
            <a:spLocks noGrp="1"/>
          </p:cNvSpPr>
          <p:nvPr>
            <p:ph type="sldNum" sz="quarter" idx="5"/>
          </p:nvPr>
        </p:nvSpPr>
        <p:spPr/>
        <p:txBody>
          <a:bodyPr/>
          <a:lstStyle/>
          <a:p>
            <a:fld id="{9FC59622-E6E4-41B6-A8E0-4AFA5F537077}" type="slidenum">
              <a:rPr lang="en-GB" smtClean="0"/>
              <a:t>16</a:t>
            </a:fld>
            <a:endParaRPr lang="en-GB"/>
          </a:p>
        </p:txBody>
      </p:sp>
    </p:spTree>
    <p:extLst>
      <p:ext uri="{BB962C8B-B14F-4D97-AF65-F5344CB8AC3E}">
        <p14:creationId xmlns:p14="http://schemas.microsoft.com/office/powerpoint/2010/main" val="21495278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FC59622-E6E4-41B6-A8E0-4AFA5F537077}" type="slidenum">
              <a:rPr lang="en-GB" smtClean="0"/>
              <a:t>17</a:t>
            </a:fld>
            <a:endParaRPr lang="en-GB"/>
          </a:p>
        </p:txBody>
      </p:sp>
    </p:spTree>
    <p:extLst>
      <p:ext uri="{BB962C8B-B14F-4D97-AF65-F5344CB8AC3E}">
        <p14:creationId xmlns:p14="http://schemas.microsoft.com/office/powerpoint/2010/main" val="13902957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Shape 59"/>
          <p:cNvSpPr>
            <a:spLocks noGrp="1" noRot="1" noChangeAspect="1"/>
          </p:cNvSpPr>
          <p:nvPr>
            <p:ph type="sldImg" idx="2"/>
          </p:nvPr>
        </p:nvSpPr>
        <p:spPr>
          <a:xfrm>
            <a:off x="87313" y="744538"/>
            <a:ext cx="6619875" cy="37242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60" name="Shape 60"/>
          <p:cNvSpPr txBox="1">
            <a:spLocks noGrp="1"/>
          </p:cNvSpPr>
          <p:nvPr>
            <p:ph type="body" idx="1"/>
          </p:nvPr>
        </p:nvSpPr>
        <p:spPr>
          <a:xfrm>
            <a:off x="679452" y="4717415"/>
            <a:ext cx="5435599" cy="4469130"/>
          </a:xfrm>
          <a:prstGeom prst="rect">
            <a:avLst/>
          </a:prstGeom>
        </p:spPr>
        <p:txBody>
          <a:bodyPr lIns="91663" tIns="91663" rIns="91663" bIns="91663" anchor="t" anchorCtr="0">
            <a:noAutofit/>
          </a:bodyPr>
          <a:lstStyle/>
          <a:p>
            <a:pPr>
              <a:spcBef>
                <a:spcPts val="0"/>
              </a:spcBef>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 that this is incidents. Nowadays often use measure of number of victims which produces lower figures as many people are a victim many times</a:t>
            </a:r>
          </a:p>
        </p:txBody>
      </p:sp>
      <p:sp>
        <p:nvSpPr>
          <p:cNvPr id="4" name="Slide Number Placeholder 3"/>
          <p:cNvSpPr>
            <a:spLocks noGrp="1"/>
          </p:cNvSpPr>
          <p:nvPr>
            <p:ph type="sldNum" sz="quarter" idx="5"/>
          </p:nvPr>
        </p:nvSpPr>
        <p:spPr/>
        <p:txBody>
          <a:bodyPr/>
          <a:lstStyle/>
          <a:p>
            <a:fld id="{9FC59622-E6E4-41B6-A8E0-4AFA5F537077}" type="slidenum">
              <a:rPr lang="en-GB" smtClean="0"/>
              <a:t>22</a:t>
            </a:fld>
            <a:endParaRPr lang="en-GB"/>
          </a:p>
        </p:txBody>
      </p:sp>
    </p:spTree>
    <p:extLst>
      <p:ext uri="{BB962C8B-B14F-4D97-AF65-F5344CB8AC3E}">
        <p14:creationId xmlns:p14="http://schemas.microsoft.com/office/powerpoint/2010/main" val="8383172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FC59622-E6E4-41B6-A8E0-4AFA5F537077}" type="slidenum">
              <a:rPr lang="en-GB" smtClean="0"/>
              <a:t>23</a:t>
            </a:fld>
            <a:endParaRPr lang="en-GB"/>
          </a:p>
        </p:txBody>
      </p:sp>
    </p:spTree>
    <p:extLst>
      <p:ext uri="{BB962C8B-B14F-4D97-AF65-F5344CB8AC3E}">
        <p14:creationId xmlns:p14="http://schemas.microsoft.com/office/powerpoint/2010/main" val="1287415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is possible to know the answers to these questions and to use evidence to measure these questions. </a:t>
            </a:r>
          </a:p>
        </p:txBody>
      </p:sp>
      <p:sp>
        <p:nvSpPr>
          <p:cNvPr id="4" name="Slide Number Placeholder 3"/>
          <p:cNvSpPr>
            <a:spLocks noGrp="1"/>
          </p:cNvSpPr>
          <p:nvPr>
            <p:ph type="sldNum" sz="quarter" idx="5"/>
          </p:nvPr>
        </p:nvSpPr>
        <p:spPr/>
        <p:txBody>
          <a:bodyPr/>
          <a:lstStyle/>
          <a:p>
            <a:fld id="{9FC59622-E6E4-41B6-A8E0-4AFA5F537077}" type="slidenum">
              <a:rPr lang="en-GB" smtClean="0"/>
              <a:t>2</a:t>
            </a:fld>
            <a:endParaRPr lang="en-GB"/>
          </a:p>
        </p:txBody>
      </p:sp>
    </p:spTree>
    <p:extLst>
      <p:ext uri="{BB962C8B-B14F-4D97-AF65-F5344CB8AC3E}">
        <p14:creationId xmlns:p14="http://schemas.microsoft.com/office/powerpoint/2010/main" val="36327636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Neither the life of an individual nor the history of a society can be understood without understanding both. C Wright Mills</a:t>
            </a:r>
          </a:p>
        </p:txBody>
      </p:sp>
      <p:sp>
        <p:nvSpPr>
          <p:cNvPr id="4" name="Slide Number Placeholder 3"/>
          <p:cNvSpPr>
            <a:spLocks noGrp="1"/>
          </p:cNvSpPr>
          <p:nvPr>
            <p:ph type="sldNum" sz="quarter" idx="5"/>
          </p:nvPr>
        </p:nvSpPr>
        <p:spPr/>
        <p:txBody>
          <a:bodyPr/>
          <a:lstStyle/>
          <a:p>
            <a:fld id="{9FC59622-E6E4-41B6-A8E0-4AFA5F537077}" type="slidenum">
              <a:rPr lang="en-GB" smtClean="0"/>
              <a:t>25</a:t>
            </a:fld>
            <a:endParaRPr lang="en-GB"/>
          </a:p>
        </p:txBody>
      </p:sp>
    </p:spTree>
    <p:extLst>
      <p:ext uri="{BB962C8B-B14F-4D97-AF65-F5344CB8AC3E}">
        <p14:creationId xmlns:p14="http://schemas.microsoft.com/office/powerpoint/2010/main" val="935329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Complete the sentence on the white board or the whiteboards or post-it notes</a:t>
            </a:r>
          </a:p>
        </p:txBody>
      </p:sp>
      <p:sp>
        <p:nvSpPr>
          <p:cNvPr id="4" name="Slide Number Placeholder 3"/>
          <p:cNvSpPr>
            <a:spLocks noGrp="1"/>
          </p:cNvSpPr>
          <p:nvPr>
            <p:ph type="sldNum" sz="quarter" idx="5"/>
          </p:nvPr>
        </p:nvSpPr>
        <p:spPr/>
        <p:txBody>
          <a:bodyPr/>
          <a:lstStyle/>
          <a:p>
            <a:fld id="{9FC59622-E6E4-41B6-A8E0-4AFA5F537077}" type="slidenum">
              <a:rPr lang="en-GB" smtClean="0"/>
              <a:t>4</a:t>
            </a:fld>
            <a:endParaRPr lang="en-GB"/>
          </a:p>
        </p:txBody>
      </p:sp>
    </p:spTree>
    <p:extLst>
      <p:ext uri="{BB962C8B-B14F-4D97-AF65-F5344CB8AC3E}">
        <p14:creationId xmlns:p14="http://schemas.microsoft.com/office/powerpoint/2010/main" val="2429486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Data from June 2020 – 7.75 in Q3 2019, 7.13 in June 2020 6.4 in Jan 21</a:t>
            </a:r>
          </a:p>
        </p:txBody>
      </p:sp>
      <p:sp>
        <p:nvSpPr>
          <p:cNvPr id="4" name="Slide Number Placeholder 3"/>
          <p:cNvSpPr>
            <a:spLocks noGrp="1"/>
          </p:cNvSpPr>
          <p:nvPr>
            <p:ph type="sldNum" sz="quarter" idx="5"/>
          </p:nvPr>
        </p:nvSpPr>
        <p:spPr/>
        <p:txBody>
          <a:bodyPr/>
          <a:lstStyle/>
          <a:p>
            <a:fld id="{9FC59622-E6E4-41B6-A8E0-4AFA5F537077}" type="slidenum">
              <a:rPr lang="en-GB" smtClean="0"/>
              <a:t>5</a:t>
            </a:fld>
            <a:endParaRPr lang="en-GB"/>
          </a:p>
        </p:txBody>
      </p:sp>
    </p:spTree>
    <p:extLst>
      <p:ext uri="{BB962C8B-B14F-4D97-AF65-F5344CB8AC3E}">
        <p14:creationId xmlns:p14="http://schemas.microsoft.com/office/powerpoint/2010/main" val="8251766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Data from June 2020 – 7.75 in Q3 2019, 7.13 in June 2020 6.4 in Jan 21 and 6.8 in March 21</a:t>
            </a:r>
          </a:p>
        </p:txBody>
      </p:sp>
      <p:sp>
        <p:nvSpPr>
          <p:cNvPr id="4" name="Slide Number Placeholder 3"/>
          <p:cNvSpPr>
            <a:spLocks noGrp="1"/>
          </p:cNvSpPr>
          <p:nvPr>
            <p:ph type="sldNum" sz="quarter" idx="5"/>
          </p:nvPr>
        </p:nvSpPr>
        <p:spPr/>
        <p:txBody>
          <a:bodyPr/>
          <a:lstStyle/>
          <a:p>
            <a:fld id="{9FC59622-E6E4-41B6-A8E0-4AFA5F537077}" type="slidenum">
              <a:rPr lang="en-GB" smtClean="0"/>
              <a:t>6</a:t>
            </a:fld>
            <a:endParaRPr lang="en-GB"/>
          </a:p>
        </p:txBody>
      </p:sp>
    </p:spTree>
    <p:extLst>
      <p:ext uri="{BB962C8B-B14F-4D97-AF65-F5344CB8AC3E}">
        <p14:creationId xmlns:p14="http://schemas.microsoft.com/office/powerpoint/2010/main" val="13486951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From annual population survey and weekly opinions and lifestyle survey from March 2020</a:t>
            </a:r>
          </a:p>
        </p:txBody>
      </p:sp>
      <p:sp>
        <p:nvSpPr>
          <p:cNvPr id="4" name="Slide Number Placeholder 3"/>
          <p:cNvSpPr>
            <a:spLocks noGrp="1"/>
          </p:cNvSpPr>
          <p:nvPr>
            <p:ph type="sldNum" sz="quarter" idx="5"/>
          </p:nvPr>
        </p:nvSpPr>
        <p:spPr/>
        <p:txBody>
          <a:bodyPr/>
          <a:lstStyle/>
          <a:p>
            <a:fld id="{9FC59622-E6E4-41B6-A8E0-4AFA5F537077}" type="slidenum">
              <a:rPr lang="en-GB" smtClean="0"/>
              <a:t>7</a:t>
            </a:fld>
            <a:endParaRPr lang="en-GB"/>
          </a:p>
        </p:txBody>
      </p:sp>
    </p:spTree>
    <p:extLst>
      <p:ext uri="{BB962C8B-B14F-4D97-AF65-F5344CB8AC3E}">
        <p14:creationId xmlns:p14="http://schemas.microsoft.com/office/powerpoint/2010/main" val="34678082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Empirical means something that uses data and evidence</a:t>
            </a:r>
          </a:p>
        </p:txBody>
      </p:sp>
      <p:sp>
        <p:nvSpPr>
          <p:cNvPr id="4" name="Slide Number Placeholder 3"/>
          <p:cNvSpPr>
            <a:spLocks noGrp="1"/>
          </p:cNvSpPr>
          <p:nvPr>
            <p:ph type="sldNum" sz="quarter" idx="5"/>
          </p:nvPr>
        </p:nvSpPr>
        <p:spPr/>
        <p:txBody>
          <a:bodyPr/>
          <a:lstStyle/>
          <a:p>
            <a:fld id="{9FC59622-E6E4-41B6-A8E0-4AFA5F537077}" type="slidenum">
              <a:rPr lang="en-GB" smtClean="0"/>
              <a:t>8</a:t>
            </a:fld>
            <a:endParaRPr lang="en-GB"/>
          </a:p>
        </p:txBody>
      </p:sp>
    </p:spTree>
    <p:extLst>
      <p:ext uri="{BB962C8B-B14F-4D97-AF65-F5344CB8AC3E}">
        <p14:creationId xmlns:p14="http://schemas.microsoft.com/office/powerpoint/2010/main" val="41709300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 people are more </a:t>
            </a:r>
            <a:r>
              <a:rPr lang="en-GB" dirty="0" err="1"/>
              <a:t>eore</a:t>
            </a:r>
            <a:r>
              <a:rPr lang="en-GB" dirty="0"/>
              <a:t> than others</a:t>
            </a:r>
          </a:p>
          <a:p>
            <a:r>
              <a:rPr lang="en-GB" dirty="0"/>
              <a:t>Some people are happier than others</a:t>
            </a:r>
          </a:p>
          <a:p>
            <a:r>
              <a:rPr lang="en-GB" dirty="0"/>
              <a:t>See list p5 Argyle the Psychology of Happiness</a:t>
            </a:r>
          </a:p>
          <a:p>
            <a:r>
              <a:rPr lang="en-GB" sz="1200" b="0" i="0" kern="1200" dirty="0">
                <a:solidFill>
                  <a:schemeClr val="tx1"/>
                </a:solidFill>
                <a:effectLst/>
                <a:latin typeface="+mn-lt"/>
                <a:ea typeface="+mn-ea"/>
                <a:cs typeface="+mn-cs"/>
              </a:rPr>
              <a:t>The main life evaluation question asked in the poll is: “Please imagine a ladder, with steps numbered from 0 at the bottom to 10 at the top. The top of the ladder represents the best possible life for you and the bottom of the ladder represents the worst possible life for you. On which step of the ladder would you say you personally feel you stand at this time?” (Also known as the “</a:t>
            </a:r>
            <a:r>
              <a:rPr lang="en-GB" sz="1200" b="0" i="0" kern="1200" dirty="0" err="1">
                <a:solidFill>
                  <a:schemeClr val="tx1"/>
                </a:solidFill>
                <a:effectLst/>
                <a:latin typeface="+mn-lt"/>
                <a:ea typeface="+mn-ea"/>
                <a:cs typeface="+mn-cs"/>
              </a:rPr>
              <a:t>Cantril</a:t>
            </a:r>
            <a:r>
              <a:rPr lang="en-GB" sz="1200" b="0" i="0" kern="1200" dirty="0">
                <a:solidFill>
                  <a:schemeClr val="tx1"/>
                </a:solidFill>
                <a:effectLst/>
                <a:latin typeface="+mn-lt"/>
                <a:ea typeface="+mn-ea"/>
                <a:cs typeface="+mn-cs"/>
              </a:rPr>
              <a:t> Ladder”.) – From Ortiz – </a:t>
            </a:r>
            <a:r>
              <a:rPr lang="en-GB" sz="1200" b="0" i="0" kern="1200" dirty="0" err="1">
                <a:solidFill>
                  <a:schemeClr val="tx1"/>
                </a:solidFill>
                <a:effectLst/>
                <a:latin typeface="+mn-lt"/>
                <a:ea typeface="+mn-ea"/>
                <a:cs typeface="+mn-cs"/>
              </a:rPr>
              <a:t>Ospiner</a:t>
            </a:r>
            <a:r>
              <a:rPr lang="en-GB" sz="1200" b="0" i="0" kern="1200" dirty="0">
                <a:solidFill>
                  <a:schemeClr val="tx1"/>
                </a:solidFill>
                <a:effectLst/>
                <a:latin typeface="+mn-lt"/>
                <a:ea typeface="+mn-ea"/>
                <a:cs typeface="+mn-cs"/>
              </a:rPr>
              <a:t> and </a:t>
            </a:r>
            <a:r>
              <a:rPr lang="en-GB" sz="1200" b="0" i="0" kern="1200" dirty="0" err="1">
                <a:solidFill>
                  <a:schemeClr val="tx1"/>
                </a:solidFill>
                <a:effectLst/>
                <a:latin typeface="+mn-lt"/>
                <a:ea typeface="+mn-ea"/>
                <a:cs typeface="+mn-cs"/>
              </a:rPr>
              <a:t>Roser</a:t>
            </a:r>
            <a:r>
              <a:rPr lang="en-GB" sz="1200" b="0" i="0" kern="1200" dirty="0">
                <a:solidFill>
                  <a:schemeClr val="tx1"/>
                </a:solidFill>
                <a:effectLst/>
                <a:latin typeface="+mn-lt"/>
                <a:ea typeface="+mn-ea"/>
                <a:cs typeface="+mn-cs"/>
              </a:rPr>
              <a:t> 2017</a:t>
            </a:r>
          </a:p>
          <a:p>
            <a:r>
              <a:rPr lang="en-GB" sz="1200" b="0" i="0" kern="1200" dirty="0" err="1">
                <a:solidFill>
                  <a:schemeClr val="tx1"/>
                </a:solidFill>
                <a:effectLst/>
                <a:latin typeface="+mn-lt"/>
                <a:ea typeface="+mn-ea"/>
                <a:cs typeface="+mn-cs"/>
              </a:rPr>
              <a:t>Cantril</a:t>
            </a:r>
            <a:r>
              <a:rPr lang="en-GB" sz="1200" b="0" i="0" kern="1200" dirty="0">
                <a:solidFill>
                  <a:schemeClr val="tx1"/>
                </a:solidFill>
                <a:effectLst/>
                <a:latin typeface="+mn-lt"/>
                <a:ea typeface="+mn-ea"/>
                <a:cs typeface="+mn-cs"/>
              </a:rPr>
              <a:t> ladder is used by Gallup for worldwide surveys – uses following categories – based on present and future</a:t>
            </a:r>
          </a:p>
          <a:p>
            <a:r>
              <a:rPr lang="en-GB" sz="1200" b="1" i="0" kern="1200" dirty="0">
                <a:solidFill>
                  <a:schemeClr val="tx1"/>
                </a:solidFill>
                <a:effectLst/>
                <a:latin typeface="+mn-lt"/>
                <a:ea typeface="+mn-ea"/>
                <a:cs typeface="+mn-cs"/>
              </a:rPr>
              <a:t>Thriving</a:t>
            </a:r>
            <a:r>
              <a:rPr lang="en-GB" sz="1200" b="0" i="0" kern="1200" dirty="0">
                <a:solidFill>
                  <a:schemeClr val="tx1"/>
                </a:solidFill>
                <a:effectLst/>
                <a:latin typeface="+mn-lt"/>
                <a:ea typeface="+mn-ea"/>
                <a:cs typeface="+mn-cs"/>
              </a:rPr>
              <a:t> -- well-being that is strong, consistent, and progressing. These respondents have positive views of their present life situation (7+) and have positive views of the next five years (8+). They report significantly fewer health problems, fewer sick days, less worry, stress, sadness, anger, and more happiness, enjoyment, interest, and respect.</a:t>
            </a:r>
          </a:p>
          <a:p>
            <a:r>
              <a:rPr lang="en-GB" sz="1200" b="1" i="0" kern="1200" dirty="0">
                <a:solidFill>
                  <a:schemeClr val="tx1"/>
                </a:solidFill>
                <a:effectLst/>
                <a:latin typeface="+mn-lt"/>
                <a:ea typeface="+mn-ea"/>
                <a:cs typeface="+mn-cs"/>
              </a:rPr>
              <a:t>Struggling</a:t>
            </a:r>
            <a:r>
              <a:rPr lang="en-GB" sz="1200" b="0" i="0" kern="1200" dirty="0">
                <a:solidFill>
                  <a:schemeClr val="tx1"/>
                </a:solidFill>
                <a:effectLst/>
                <a:latin typeface="+mn-lt"/>
                <a:ea typeface="+mn-ea"/>
                <a:cs typeface="+mn-cs"/>
              </a:rPr>
              <a:t> -- well-being that is moderate or inconsistent. These respondents have moderate views of their present life situation OR moderate OR negative views of their future. They are either struggling in the present, or expect to struggle in the future. They report more daily stress and worry about money than the "thriving" respondents, and more than double the amount of sick days. They are more likely to smoke, and are less likely to eat healthy.</a:t>
            </a:r>
          </a:p>
          <a:p>
            <a:r>
              <a:rPr lang="en-GB" sz="1200" b="1" i="0" kern="1200" dirty="0">
                <a:solidFill>
                  <a:schemeClr val="tx1"/>
                </a:solidFill>
                <a:effectLst/>
                <a:latin typeface="+mn-lt"/>
                <a:ea typeface="+mn-ea"/>
                <a:cs typeface="+mn-cs"/>
              </a:rPr>
              <a:t>Suffering</a:t>
            </a:r>
            <a:r>
              <a:rPr lang="en-GB" sz="1200" b="0" i="0" kern="1200" dirty="0">
                <a:solidFill>
                  <a:schemeClr val="tx1"/>
                </a:solidFill>
                <a:effectLst/>
                <a:latin typeface="+mn-lt"/>
                <a:ea typeface="+mn-ea"/>
                <a:cs typeface="+mn-cs"/>
              </a:rPr>
              <a:t> -- well-being that is at high risk. These respondents have poor ratings of their current life situation (4 and below) AND negative views of the next five years (4 and below). They are more likely to report lacking the basics of food and shelter, more likely to have physical pain, a lot of stress, worry, sadness, and anger. They have less access to health insurance and care, and more than double the disease burden, in comparison to "thriving" respondents.</a:t>
            </a:r>
          </a:p>
          <a:p>
            <a:endParaRPr lang="en-GB" dirty="0"/>
          </a:p>
          <a:p>
            <a:endParaRPr lang="en-GB" dirty="0"/>
          </a:p>
        </p:txBody>
      </p:sp>
      <p:sp>
        <p:nvSpPr>
          <p:cNvPr id="4" name="Slide Number Placeholder 3"/>
          <p:cNvSpPr>
            <a:spLocks noGrp="1"/>
          </p:cNvSpPr>
          <p:nvPr>
            <p:ph type="sldNum" sz="quarter" idx="5"/>
          </p:nvPr>
        </p:nvSpPr>
        <p:spPr/>
        <p:txBody>
          <a:bodyPr/>
          <a:lstStyle/>
          <a:p>
            <a:fld id="{9FC59622-E6E4-41B6-A8E0-4AFA5F537077}" type="slidenum">
              <a:rPr lang="en-GB" smtClean="0"/>
              <a:t>9</a:t>
            </a:fld>
            <a:endParaRPr lang="en-GB"/>
          </a:p>
        </p:txBody>
      </p:sp>
    </p:spTree>
    <p:extLst>
      <p:ext uri="{BB962C8B-B14F-4D97-AF65-F5344CB8AC3E}">
        <p14:creationId xmlns:p14="http://schemas.microsoft.com/office/powerpoint/2010/main" val="25406857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 people are more </a:t>
            </a:r>
            <a:r>
              <a:rPr lang="en-GB" dirty="0" err="1"/>
              <a:t>eore</a:t>
            </a:r>
            <a:r>
              <a:rPr lang="en-GB" dirty="0"/>
              <a:t> (sadder) than others</a:t>
            </a:r>
          </a:p>
          <a:p>
            <a:r>
              <a:rPr lang="en-GB" dirty="0"/>
              <a:t>Some people are happier than others</a:t>
            </a:r>
          </a:p>
          <a:p>
            <a:r>
              <a:rPr lang="en-GB" dirty="0"/>
              <a:t>See list p5 Argyle the Psychology of Happiness</a:t>
            </a:r>
          </a:p>
          <a:p>
            <a:r>
              <a:rPr lang="en-GB" sz="1200" b="0" i="0" kern="1200" dirty="0">
                <a:solidFill>
                  <a:schemeClr val="tx1"/>
                </a:solidFill>
                <a:effectLst/>
                <a:latin typeface="+mn-lt"/>
                <a:ea typeface="+mn-ea"/>
                <a:cs typeface="+mn-cs"/>
              </a:rPr>
              <a:t>The main life evaluation question asked in the poll is: “Please imagine a ladder, with steps numbered from 0 at the bottom to 10 at the top. The top of the ladder represents the best possible life for you and the bottom of the ladder represents the worst possible life for you. On which step of the ladder would you say you personally feel you stand at this time?” (Also known as the “</a:t>
            </a:r>
            <a:r>
              <a:rPr lang="en-GB" sz="1200" b="0" i="0" kern="1200" dirty="0" err="1">
                <a:solidFill>
                  <a:schemeClr val="tx1"/>
                </a:solidFill>
                <a:effectLst/>
                <a:latin typeface="+mn-lt"/>
                <a:ea typeface="+mn-ea"/>
                <a:cs typeface="+mn-cs"/>
              </a:rPr>
              <a:t>Cantril</a:t>
            </a:r>
            <a:r>
              <a:rPr lang="en-GB" sz="1200" b="0" i="0" kern="1200" dirty="0">
                <a:solidFill>
                  <a:schemeClr val="tx1"/>
                </a:solidFill>
                <a:effectLst/>
                <a:latin typeface="+mn-lt"/>
                <a:ea typeface="+mn-ea"/>
                <a:cs typeface="+mn-cs"/>
              </a:rPr>
              <a:t> Ladder”.) – From Ortiz – </a:t>
            </a:r>
            <a:r>
              <a:rPr lang="en-GB" sz="1200" b="0" i="0" kern="1200" dirty="0" err="1">
                <a:solidFill>
                  <a:schemeClr val="tx1"/>
                </a:solidFill>
                <a:effectLst/>
                <a:latin typeface="+mn-lt"/>
                <a:ea typeface="+mn-ea"/>
                <a:cs typeface="+mn-cs"/>
              </a:rPr>
              <a:t>Ospiner</a:t>
            </a:r>
            <a:r>
              <a:rPr lang="en-GB" sz="1200" b="0" i="0" kern="1200" dirty="0">
                <a:solidFill>
                  <a:schemeClr val="tx1"/>
                </a:solidFill>
                <a:effectLst/>
                <a:latin typeface="+mn-lt"/>
                <a:ea typeface="+mn-ea"/>
                <a:cs typeface="+mn-cs"/>
              </a:rPr>
              <a:t> and </a:t>
            </a:r>
            <a:r>
              <a:rPr lang="en-GB" sz="1200" b="0" i="0" kern="1200" dirty="0" err="1">
                <a:solidFill>
                  <a:schemeClr val="tx1"/>
                </a:solidFill>
                <a:effectLst/>
                <a:latin typeface="+mn-lt"/>
                <a:ea typeface="+mn-ea"/>
                <a:cs typeface="+mn-cs"/>
              </a:rPr>
              <a:t>Roser</a:t>
            </a:r>
            <a:r>
              <a:rPr lang="en-GB" sz="1200" b="0" i="0" kern="1200" dirty="0">
                <a:solidFill>
                  <a:schemeClr val="tx1"/>
                </a:solidFill>
                <a:effectLst/>
                <a:latin typeface="+mn-lt"/>
                <a:ea typeface="+mn-ea"/>
                <a:cs typeface="+mn-cs"/>
              </a:rPr>
              <a:t> 2017</a:t>
            </a:r>
          </a:p>
          <a:p>
            <a:r>
              <a:rPr lang="en-GB" sz="1200" b="0" i="0" kern="1200" dirty="0" err="1">
                <a:solidFill>
                  <a:schemeClr val="tx1"/>
                </a:solidFill>
                <a:effectLst/>
                <a:latin typeface="+mn-lt"/>
                <a:ea typeface="+mn-ea"/>
                <a:cs typeface="+mn-cs"/>
              </a:rPr>
              <a:t>Cantril</a:t>
            </a:r>
            <a:r>
              <a:rPr lang="en-GB" sz="1200" b="0" i="0" kern="1200" dirty="0">
                <a:solidFill>
                  <a:schemeClr val="tx1"/>
                </a:solidFill>
                <a:effectLst/>
                <a:latin typeface="+mn-lt"/>
                <a:ea typeface="+mn-ea"/>
                <a:cs typeface="+mn-cs"/>
              </a:rPr>
              <a:t> ladder is used by Gallup for worldwide surveys – uses following categories – based on present and future</a:t>
            </a:r>
          </a:p>
          <a:p>
            <a:r>
              <a:rPr lang="en-GB" sz="1200" b="1" i="0" kern="1200" dirty="0">
                <a:solidFill>
                  <a:schemeClr val="tx1"/>
                </a:solidFill>
                <a:effectLst/>
                <a:latin typeface="+mn-lt"/>
                <a:ea typeface="+mn-ea"/>
                <a:cs typeface="+mn-cs"/>
              </a:rPr>
              <a:t>Thriving</a:t>
            </a:r>
            <a:r>
              <a:rPr lang="en-GB" sz="1200" b="0" i="0" kern="1200" dirty="0">
                <a:solidFill>
                  <a:schemeClr val="tx1"/>
                </a:solidFill>
                <a:effectLst/>
                <a:latin typeface="+mn-lt"/>
                <a:ea typeface="+mn-ea"/>
                <a:cs typeface="+mn-cs"/>
              </a:rPr>
              <a:t> -- well-being that is strong, consistent, and progressing. These respondents have positive views of their present life situation (7+) and have positive views of the next five years (8+). They report significantly fewer health problems, fewer sick days, less worry, stress, sadness, anger, and more happiness, enjoyment, interest, and respect.</a:t>
            </a:r>
          </a:p>
          <a:p>
            <a:r>
              <a:rPr lang="en-GB" sz="1200" b="1" i="0" kern="1200" dirty="0">
                <a:solidFill>
                  <a:schemeClr val="tx1"/>
                </a:solidFill>
                <a:effectLst/>
                <a:latin typeface="+mn-lt"/>
                <a:ea typeface="+mn-ea"/>
                <a:cs typeface="+mn-cs"/>
              </a:rPr>
              <a:t>Struggling</a:t>
            </a:r>
            <a:r>
              <a:rPr lang="en-GB" sz="1200" b="0" i="0" kern="1200" dirty="0">
                <a:solidFill>
                  <a:schemeClr val="tx1"/>
                </a:solidFill>
                <a:effectLst/>
                <a:latin typeface="+mn-lt"/>
                <a:ea typeface="+mn-ea"/>
                <a:cs typeface="+mn-cs"/>
              </a:rPr>
              <a:t> -- well-being that is moderate or inconsistent. These respondents have moderate views of their present life situation OR moderate OR negative views of their future. They are either struggling in the present, or expect to struggle in the future. They report more daily stress and worry about money than the "thriving" respondents, and more than double the amount of sick days. They are more likely to smoke, and are less likely to eat healthy.</a:t>
            </a:r>
          </a:p>
          <a:p>
            <a:r>
              <a:rPr lang="en-GB" sz="1200" b="1" i="0" kern="1200" dirty="0">
                <a:solidFill>
                  <a:schemeClr val="tx1"/>
                </a:solidFill>
                <a:effectLst/>
                <a:latin typeface="+mn-lt"/>
                <a:ea typeface="+mn-ea"/>
                <a:cs typeface="+mn-cs"/>
              </a:rPr>
              <a:t>Suffering</a:t>
            </a:r>
            <a:r>
              <a:rPr lang="en-GB" sz="1200" b="0" i="0" kern="1200" dirty="0">
                <a:solidFill>
                  <a:schemeClr val="tx1"/>
                </a:solidFill>
                <a:effectLst/>
                <a:latin typeface="+mn-lt"/>
                <a:ea typeface="+mn-ea"/>
                <a:cs typeface="+mn-cs"/>
              </a:rPr>
              <a:t> -- well-being that is at high risk. These respondents have poor ratings of their current life situation (4 and below) AND negative views of the next five years (4 and below). They are more likely to report lacking the basics of food and shelter, more likely to have physical pain, a lot of stress, worry, sadness, and anger. They have less access to health insurance and care, and more than double the disease burden, in comparison to "thriving" respondents.</a:t>
            </a:r>
          </a:p>
          <a:p>
            <a:endParaRPr lang="en-GB" dirty="0"/>
          </a:p>
          <a:p>
            <a:endParaRPr lang="en-GB" dirty="0"/>
          </a:p>
        </p:txBody>
      </p:sp>
      <p:sp>
        <p:nvSpPr>
          <p:cNvPr id="4" name="Slide Number Placeholder 3"/>
          <p:cNvSpPr>
            <a:spLocks noGrp="1"/>
          </p:cNvSpPr>
          <p:nvPr>
            <p:ph type="sldNum" sz="quarter" idx="5"/>
          </p:nvPr>
        </p:nvSpPr>
        <p:spPr/>
        <p:txBody>
          <a:bodyPr/>
          <a:lstStyle/>
          <a:p>
            <a:fld id="{9FC59622-E6E4-41B6-A8E0-4AFA5F537077}" type="slidenum">
              <a:rPr lang="en-GB" smtClean="0"/>
              <a:t>10</a:t>
            </a:fld>
            <a:endParaRPr lang="en-GB"/>
          </a:p>
        </p:txBody>
      </p:sp>
    </p:spTree>
    <p:extLst>
      <p:ext uri="{BB962C8B-B14F-4D97-AF65-F5344CB8AC3E}">
        <p14:creationId xmlns:p14="http://schemas.microsoft.com/office/powerpoint/2010/main" val="40556542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solidFill>
        <a:effectLst/>
      </p:bgPr>
    </p:bg>
    <p:spTree>
      <p:nvGrpSpPr>
        <p:cNvPr id="1" name=""/>
        <p:cNvGrpSpPr/>
        <p:nvPr/>
      </p:nvGrpSpPr>
      <p:grpSpPr>
        <a:xfrm>
          <a:off x="0" y="0"/>
          <a:ext cx="0" cy="0"/>
          <a:chOff x="0" y="0"/>
          <a:chExt cx="0" cy="0"/>
        </a:xfrm>
      </p:grpSpPr>
      <p:cxnSp>
        <p:nvCxnSpPr>
          <p:cNvPr id="10" name="Straight Connector 9"/>
          <p:cNvCxnSpPr/>
          <p:nvPr userDrawn="1"/>
        </p:nvCxnSpPr>
        <p:spPr>
          <a:xfrm>
            <a:off x="485775" y="487674"/>
            <a:ext cx="1188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1912947" y="487674"/>
            <a:ext cx="97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itle 1"/>
          <p:cNvSpPr>
            <a:spLocks noGrp="1"/>
          </p:cNvSpPr>
          <p:nvPr>
            <p:ph type="ctrTitle"/>
          </p:nvPr>
        </p:nvSpPr>
        <p:spPr>
          <a:xfrm>
            <a:off x="2360930" y="1393987"/>
            <a:ext cx="9780270" cy="4483599"/>
          </a:xfrm>
        </p:spPr>
        <p:txBody>
          <a:bodyPr anchor="t">
            <a:noAutofit/>
          </a:bodyPr>
          <a:lstStyle>
            <a:lvl1pPr algn="l">
              <a:lnSpc>
                <a:spcPct val="80000"/>
              </a:lnSpc>
              <a:defRPr sz="6500" kern="1200" spc="0" baseline="0">
                <a:solidFill>
                  <a:schemeClr val="bg1"/>
                </a:solidFill>
                <a:latin typeface="Arial" panose="020B0604020202020204" pitchFamily="34" charset="0"/>
                <a:ea typeface="Sharp Sans No1 Semibold" pitchFamily="50" charset="0"/>
                <a:cs typeface="Arial" panose="020B0604020202020204" pitchFamily="34" charset="0"/>
              </a:defRPr>
            </a:lvl1pPr>
          </a:lstStyle>
          <a:p>
            <a:endParaRPr lang="en-GB" dirty="0"/>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0496" y="5795138"/>
            <a:ext cx="1777371" cy="864000"/>
          </a:xfrm>
          <a:prstGeom prst="rect">
            <a:avLst/>
          </a:prstGeom>
        </p:spPr>
      </p:pic>
      <p:sp>
        <p:nvSpPr>
          <p:cNvPr id="27" name="Date Placeholder 3"/>
          <p:cNvSpPr>
            <a:spLocks noGrp="1"/>
          </p:cNvSpPr>
          <p:nvPr>
            <p:ph type="dt" sz="half" idx="10"/>
          </p:nvPr>
        </p:nvSpPr>
        <p:spPr>
          <a:xfrm>
            <a:off x="395368" y="508081"/>
            <a:ext cx="1273492" cy="365125"/>
          </a:xfrm>
          <a:prstGeom prst="rect">
            <a:avLst/>
          </a:prstGeom>
        </p:spPr>
        <p:txBody>
          <a:bodyPr/>
          <a:lstStyle>
            <a:lvl1pPr>
              <a:defRPr sz="900">
                <a:solidFill>
                  <a:schemeClr val="bg1"/>
                </a:solidFill>
                <a:latin typeface="Arial" panose="020B0604020202020204" pitchFamily="34" charset="0"/>
                <a:ea typeface="Sharp Sans No1 Book" pitchFamily="50" charset="0"/>
                <a:cs typeface="Arial" panose="020B0604020202020204" pitchFamily="34" charset="0"/>
              </a:defRPr>
            </a:lvl1pPr>
          </a:lstStyle>
          <a:p>
            <a:fld id="{7648A820-226A-4DFE-AD75-628ADDD0D304}" type="datetime4">
              <a:rPr lang="en-GB" smtClean="0"/>
              <a:pPr/>
              <a:t>07 April 2021</a:t>
            </a:fld>
            <a:endParaRPr lang="en-GB" dirty="0"/>
          </a:p>
        </p:txBody>
      </p:sp>
      <p:sp>
        <p:nvSpPr>
          <p:cNvPr id="28" name="Footer Placeholder 3"/>
          <p:cNvSpPr>
            <a:spLocks noGrp="1"/>
          </p:cNvSpPr>
          <p:nvPr>
            <p:ph type="ftr" sz="quarter" idx="11"/>
          </p:nvPr>
        </p:nvSpPr>
        <p:spPr>
          <a:xfrm>
            <a:off x="1812605" y="508081"/>
            <a:ext cx="4114800" cy="365125"/>
          </a:xfrm>
          <a:prstGeom prst="rect">
            <a:avLst/>
          </a:prstGeom>
        </p:spPr>
        <p:txBody>
          <a:bodyPr/>
          <a:lstStyle>
            <a:lvl1pPr algn="l">
              <a:defRPr sz="900">
                <a:solidFill>
                  <a:schemeClr val="bg1"/>
                </a:solidFill>
                <a:latin typeface="Arial" panose="020B0604020202020204" pitchFamily="34" charset="0"/>
                <a:ea typeface="Sharp Sans No1 Book" pitchFamily="50" charset="0"/>
                <a:cs typeface="Arial" panose="020B0604020202020204" pitchFamily="34" charset="0"/>
              </a:defRPr>
            </a:lvl1pPr>
          </a:lstStyle>
          <a:p>
            <a:r>
              <a:rPr lang="en-GB"/>
              <a:t>University of Suffolk</a:t>
            </a:r>
            <a:endParaRPr lang="en-GB" dirty="0"/>
          </a:p>
        </p:txBody>
      </p:sp>
    </p:spTree>
    <p:extLst>
      <p:ext uri="{BB962C8B-B14F-4D97-AF65-F5344CB8AC3E}">
        <p14:creationId xmlns:p14="http://schemas.microsoft.com/office/powerpoint/2010/main" val="1513809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Text:Yellow)">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7B752FB-581D-406A-9C49-0F948BA52306}" type="datetime4">
              <a:rPr lang="en-GB" smtClean="0"/>
              <a:t>07 April 2021</a:t>
            </a:fld>
            <a:endParaRPr lang="en-GB"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74046" y="4987858"/>
            <a:ext cx="3843906" cy="1870142"/>
          </a:xfrm>
          <a:prstGeom prst="rect">
            <a:avLst/>
          </a:prstGeom>
        </p:spPr>
      </p:pic>
      <p:sp>
        <p:nvSpPr>
          <p:cNvPr id="15" name="Text Placeholder 14"/>
          <p:cNvSpPr>
            <a:spLocks noGrp="1"/>
          </p:cNvSpPr>
          <p:nvPr>
            <p:ph type="body" sz="quarter" idx="11" hasCustomPrompt="1"/>
          </p:nvPr>
        </p:nvSpPr>
        <p:spPr>
          <a:xfrm>
            <a:off x="1058562" y="2518761"/>
            <a:ext cx="10074876" cy="1474486"/>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500" cap="all" spc="-500" baseline="0">
                <a:solidFill>
                  <a:srgbClr val="FFBF0B"/>
                </a:solidFill>
                <a:latin typeface="Arial Black" panose="020B0A04020102020204" pitchFamily="34" charset="0"/>
              </a:defRPr>
            </a:lvl1pPr>
          </a:lstStyle>
          <a:p>
            <a:pPr lvl="0"/>
            <a:r>
              <a:rPr lang="en-GB" dirty="0"/>
              <a:t>Title slide</a:t>
            </a:r>
          </a:p>
        </p:txBody>
      </p:sp>
      <p:sp>
        <p:nvSpPr>
          <p:cNvPr id="7" name="Slide Number Placeholder 1"/>
          <p:cNvSpPr>
            <a:spLocks noGrp="1"/>
          </p:cNvSpPr>
          <p:nvPr>
            <p:ph type="sldNum" sz="quarter" idx="4"/>
          </p:nvPr>
        </p:nvSpPr>
        <p:spPr>
          <a:xfrm>
            <a:off x="8379934" y="291533"/>
            <a:ext cx="2743200" cy="365125"/>
          </a:xfrm>
          <a:prstGeom prst="rect">
            <a:avLst/>
          </a:prstGeom>
        </p:spPr>
        <p:txBody>
          <a:bodyPr vert="horz" lIns="91440" tIns="45720" rIns="91440" bIns="45720" rtlCol="0" anchor="ctr"/>
          <a:lstStyle>
            <a:lvl1pPr algn="r">
              <a:defRPr sz="1100">
                <a:solidFill>
                  <a:srgbClr val="333333"/>
                </a:solidFill>
                <a:latin typeface="Arial" panose="020B0604020202020204" pitchFamily="34" charset="0"/>
                <a:cs typeface="Arial" panose="020B0604020202020204" pitchFamily="34" charset="0"/>
              </a:defRPr>
            </a:lvl1pPr>
          </a:lstStyle>
          <a:p>
            <a:fld id="{65414E13-AD13-41A4-8094-23784540D652}" type="slidenum">
              <a:rPr lang="en-GB" smtClean="0"/>
              <a:pPr/>
              <a:t>‹#›</a:t>
            </a:fld>
            <a:endParaRPr lang="en-GB" dirty="0"/>
          </a:p>
        </p:txBody>
      </p:sp>
    </p:spTree>
    <p:extLst>
      <p:ext uri="{BB962C8B-B14F-4D97-AF65-F5344CB8AC3E}">
        <p14:creationId xmlns:p14="http://schemas.microsoft.com/office/powerpoint/2010/main" val="9394213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Text:Gre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E26F783-123A-44C4-9F37-274272ABAB86}" type="datetime4">
              <a:rPr lang="en-GB" smtClean="0"/>
              <a:t>07 April 2021</a:t>
            </a:fld>
            <a:endParaRPr lang="en-GB"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74046" y="4987858"/>
            <a:ext cx="3843906" cy="1870142"/>
          </a:xfrm>
          <a:prstGeom prst="rect">
            <a:avLst/>
          </a:prstGeom>
        </p:spPr>
      </p:pic>
      <p:sp>
        <p:nvSpPr>
          <p:cNvPr id="6" name="Text Placeholder 14"/>
          <p:cNvSpPr>
            <a:spLocks noGrp="1"/>
          </p:cNvSpPr>
          <p:nvPr>
            <p:ph type="body" sz="quarter" idx="11" hasCustomPrompt="1"/>
          </p:nvPr>
        </p:nvSpPr>
        <p:spPr>
          <a:xfrm>
            <a:off x="1058562" y="2518761"/>
            <a:ext cx="10074876" cy="1474486"/>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500" cap="all" spc="-500" baseline="0">
                <a:solidFill>
                  <a:srgbClr val="333333"/>
                </a:solidFill>
                <a:latin typeface="Arial Black" panose="020B0A04020102020204" pitchFamily="34" charset="0"/>
              </a:defRPr>
            </a:lvl1pPr>
          </a:lstStyle>
          <a:p>
            <a:pPr lvl="0"/>
            <a:r>
              <a:rPr lang="en-GB" dirty="0"/>
              <a:t>Title slide</a:t>
            </a:r>
          </a:p>
        </p:txBody>
      </p:sp>
      <p:sp>
        <p:nvSpPr>
          <p:cNvPr id="9" name="Slide Number Placeholder 1"/>
          <p:cNvSpPr>
            <a:spLocks noGrp="1"/>
          </p:cNvSpPr>
          <p:nvPr>
            <p:ph type="sldNum" sz="quarter" idx="4"/>
          </p:nvPr>
        </p:nvSpPr>
        <p:spPr>
          <a:xfrm>
            <a:off x="8379934" y="291533"/>
            <a:ext cx="2743200" cy="365125"/>
          </a:xfrm>
          <a:prstGeom prst="rect">
            <a:avLst/>
          </a:prstGeom>
        </p:spPr>
        <p:txBody>
          <a:bodyPr vert="horz" lIns="91440" tIns="45720" rIns="91440" bIns="45720" rtlCol="0" anchor="ctr"/>
          <a:lstStyle>
            <a:lvl1pPr algn="r">
              <a:defRPr sz="1100">
                <a:solidFill>
                  <a:srgbClr val="333333"/>
                </a:solidFill>
                <a:latin typeface="Arial" panose="020B0604020202020204" pitchFamily="34" charset="0"/>
                <a:cs typeface="Arial" panose="020B0604020202020204" pitchFamily="34" charset="0"/>
              </a:defRPr>
            </a:lvl1pPr>
          </a:lstStyle>
          <a:p>
            <a:fld id="{65414E13-AD13-41A4-8094-23784540D652}" type="slidenum">
              <a:rPr lang="en-GB" smtClean="0"/>
              <a:pPr/>
              <a:t>‹#›</a:t>
            </a:fld>
            <a:endParaRPr lang="en-GB" dirty="0"/>
          </a:p>
        </p:txBody>
      </p:sp>
    </p:spTree>
    <p:extLst>
      <p:ext uri="{BB962C8B-B14F-4D97-AF65-F5344CB8AC3E}">
        <p14:creationId xmlns:p14="http://schemas.microsoft.com/office/powerpoint/2010/main" val="31008579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Yellow)">
    <p:bg>
      <p:bgPr>
        <a:solidFill>
          <a:srgbClr val="FFBF0B"/>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74046" y="4987858"/>
            <a:ext cx="3843907" cy="1870142"/>
          </a:xfrm>
          <a:prstGeom prst="rect">
            <a:avLst/>
          </a:prstGeom>
        </p:spPr>
      </p:pic>
      <p:sp>
        <p:nvSpPr>
          <p:cNvPr id="13" name="Date Placeholder 12"/>
          <p:cNvSpPr>
            <a:spLocks noGrp="1"/>
          </p:cNvSpPr>
          <p:nvPr>
            <p:ph type="dt" sz="half" idx="10"/>
          </p:nvPr>
        </p:nvSpPr>
        <p:spPr/>
        <p:txBody>
          <a:bodyPr/>
          <a:lstStyle/>
          <a:p>
            <a:fld id="{503621C3-4C2E-4F85-99D7-8FA43A166AAF}" type="datetime4">
              <a:rPr lang="en-GB" smtClean="0"/>
              <a:t>07 April 2021</a:t>
            </a:fld>
            <a:endParaRPr lang="en-GB" dirty="0"/>
          </a:p>
        </p:txBody>
      </p:sp>
      <p:sp>
        <p:nvSpPr>
          <p:cNvPr id="16" name="Text Placeholder 14"/>
          <p:cNvSpPr>
            <a:spLocks noGrp="1"/>
          </p:cNvSpPr>
          <p:nvPr>
            <p:ph type="body" sz="quarter" idx="11" hasCustomPrompt="1"/>
          </p:nvPr>
        </p:nvSpPr>
        <p:spPr>
          <a:xfrm>
            <a:off x="1058562" y="2518761"/>
            <a:ext cx="10074876" cy="1474486"/>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500" cap="all" spc="-500" baseline="0">
                <a:solidFill>
                  <a:srgbClr val="333333"/>
                </a:solidFill>
                <a:latin typeface="Arial Black" panose="020B0A04020102020204" pitchFamily="34" charset="0"/>
              </a:defRPr>
            </a:lvl1pPr>
          </a:lstStyle>
          <a:p>
            <a:pPr lvl="0"/>
            <a:r>
              <a:rPr lang="en-GB" dirty="0"/>
              <a:t>Title slide</a:t>
            </a:r>
          </a:p>
        </p:txBody>
      </p:sp>
      <p:sp>
        <p:nvSpPr>
          <p:cNvPr id="6" name="Slide Number Placeholder 1"/>
          <p:cNvSpPr>
            <a:spLocks noGrp="1"/>
          </p:cNvSpPr>
          <p:nvPr>
            <p:ph type="sldNum" sz="quarter" idx="4"/>
          </p:nvPr>
        </p:nvSpPr>
        <p:spPr>
          <a:xfrm>
            <a:off x="8379934" y="291533"/>
            <a:ext cx="2743200" cy="365125"/>
          </a:xfrm>
          <a:prstGeom prst="rect">
            <a:avLst/>
          </a:prstGeom>
        </p:spPr>
        <p:txBody>
          <a:bodyPr vert="horz" lIns="91440" tIns="45720" rIns="91440" bIns="45720" rtlCol="0" anchor="ctr"/>
          <a:lstStyle>
            <a:lvl1pPr algn="r">
              <a:defRPr sz="1100">
                <a:solidFill>
                  <a:srgbClr val="333333"/>
                </a:solidFill>
                <a:latin typeface="Arial" panose="020B0604020202020204" pitchFamily="34" charset="0"/>
                <a:cs typeface="Arial" panose="020B0604020202020204" pitchFamily="34" charset="0"/>
              </a:defRPr>
            </a:lvl1pPr>
          </a:lstStyle>
          <a:p>
            <a:fld id="{65414E13-AD13-41A4-8094-23784540D652}" type="slidenum">
              <a:rPr lang="en-GB" smtClean="0"/>
              <a:pPr/>
              <a:t>‹#›</a:t>
            </a:fld>
            <a:endParaRPr lang="en-GB" dirty="0"/>
          </a:p>
        </p:txBody>
      </p:sp>
    </p:spTree>
    <p:extLst>
      <p:ext uri="{BB962C8B-B14F-4D97-AF65-F5344CB8AC3E}">
        <p14:creationId xmlns:p14="http://schemas.microsoft.com/office/powerpoint/2010/main" val="4012911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ocation Slide v1">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02" y="0"/>
            <a:ext cx="9286076" cy="6875664"/>
          </a:xfrm>
          <a:prstGeom prst="rect">
            <a:avLst/>
          </a:prstGeom>
        </p:spPr>
      </p:pic>
      <p:sp>
        <p:nvSpPr>
          <p:cNvPr id="7" name="Date Placeholder 6"/>
          <p:cNvSpPr>
            <a:spLocks noGrp="1"/>
          </p:cNvSpPr>
          <p:nvPr>
            <p:ph type="dt" sz="half" idx="10"/>
          </p:nvPr>
        </p:nvSpPr>
        <p:spPr/>
        <p:txBody>
          <a:bodyPr/>
          <a:lstStyle/>
          <a:p>
            <a:fld id="{F6E1882C-2E79-483A-86F9-83665E818D2C}" type="datetime4">
              <a:rPr lang="en-GB" smtClean="0"/>
              <a:t>07 April 2021</a:t>
            </a:fld>
            <a:endParaRPr lang="en-GB" dirty="0"/>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92920" y="5593492"/>
            <a:ext cx="2599080" cy="1264508"/>
          </a:xfrm>
          <a:prstGeom prst="rect">
            <a:avLst/>
          </a:prstGeom>
        </p:spPr>
      </p:pic>
      <p:sp>
        <p:nvSpPr>
          <p:cNvPr id="15" name="Text Placeholder 14"/>
          <p:cNvSpPr>
            <a:spLocks noGrp="1"/>
          </p:cNvSpPr>
          <p:nvPr>
            <p:ph type="body" sz="quarter" idx="11" hasCustomPrompt="1"/>
          </p:nvPr>
        </p:nvSpPr>
        <p:spPr>
          <a:xfrm>
            <a:off x="5478162" y="1280419"/>
            <a:ext cx="6218433" cy="2157413"/>
          </a:xfrm>
          <a:prstGeom prst="rect">
            <a:avLst/>
          </a:prstGeom>
        </p:spPr>
        <p:txBody>
          <a:bodyPr/>
          <a:lstStyle>
            <a:lvl1pPr marL="0" indent="0" algn="r">
              <a:lnSpc>
                <a:spcPts val="7000"/>
              </a:lnSpc>
              <a:buNone/>
              <a:defRPr sz="8000" cap="all" spc="-500" baseline="0">
                <a:solidFill>
                  <a:srgbClr val="333333"/>
                </a:solidFill>
                <a:latin typeface="Arial Black" panose="020B0A04020102020204" pitchFamily="34" charset="0"/>
                <a:cs typeface="Arial" panose="020B0604020202020204" pitchFamily="34" charset="0"/>
              </a:defRPr>
            </a:lvl1pPr>
          </a:lstStyle>
          <a:p>
            <a:pPr lvl="0"/>
            <a:r>
              <a:rPr lang="en-US" dirty="0"/>
              <a:t>Our Location</a:t>
            </a:r>
            <a:endParaRPr lang="en-GB" dirty="0"/>
          </a:p>
        </p:txBody>
      </p:sp>
      <p:sp>
        <p:nvSpPr>
          <p:cNvPr id="8" name="Slide Number Placeholder 1"/>
          <p:cNvSpPr>
            <a:spLocks noGrp="1"/>
          </p:cNvSpPr>
          <p:nvPr>
            <p:ph type="sldNum" sz="quarter" idx="4"/>
          </p:nvPr>
        </p:nvSpPr>
        <p:spPr>
          <a:xfrm>
            <a:off x="8379934" y="291533"/>
            <a:ext cx="2743200" cy="365125"/>
          </a:xfrm>
          <a:prstGeom prst="rect">
            <a:avLst/>
          </a:prstGeom>
        </p:spPr>
        <p:txBody>
          <a:bodyPr vert="horz" lIns="91440" tIns="45720" rIns="91440" bIns="45720" rtlCol="0" anchor="ctr"/>
          <a:lstStyle>
            <a:lvl1pPr algn="r">
              <a:defRPr sz="1100">
                <a:solidFill>
                  <a:srgbClr val="333333"/>
                </a:solidFill>
                <a:latin typeface="Arial" panose="020B0604020202020204" pitchFamily="34" charset="0"/>
                <a:cs typeface="Arial" panose="020B0604020202020204" pitchFamily="34" charset="0"/>
              </a:defRPr>
            </a:lvl1pPr>
          </a:lstStyle>
          <a:p>
            <a:fld id="{65414E13-AD13-41A4-8094-23784540D652}" type="slidenum">
              <a:rPr lang="en-GB" smtClean="0"/>
              <a:pPr/>
              <a:t>‹#›</a:t>
            </a:fld>
            <a:endParaRPr lang="en-GB" dirty="0"/>
          </a:p>
        </p:txBody>
      </p:sp>
    </p:spTree>
    <p:extLst>
      <p:ext uri="{BB962C8B-B14F-4D97-AF65-F5344CB8AC3E}">
        <p14:creationId xmlns:p14="http://schemas.microsoft.com/office/powerpoint/2010/main" val="22993893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ocation Slide v2">
    <p:bg>
      <p:bgPr>
        <a:solidFill>
          <a:srgbClr val="FFBF0B"/>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02" y="0"/>
            <a:ext cx="9286076" cy="6875663"/>
          </a:xfrm>
          <a:prstGeom prst="rect">
            <a:avLst/>
          </a:prstGeom>
        </p:spPr>
      </p:pic>
      <p:sp>
        <p:nvSpPr>
          <p:cNvPr id="3" name="Date Placeholder 2"/>
          <p:cNvSpPr>
            <a:spLocks noGrp="1"/>
          </p:cNvSpPr>
          <p:nvPr>
            <p:ph type="dt" sz="half" idx="10"/>
          </p:nvPr>
        </p:nvSpPr>
        <p:spPr/>
        <p:txBody>
          <a:bodyPr/>
          <a:lstStyle/>
          <a:p>
            <a:fld id="{9EA3A4F2-5C71-458D-8BF2-9612FEB14719}" type="datetime4">
              <a:rPr lang="en-GB" smtClean="0"/>
              <a:t>07 April 2021</a:t>
            </a:fld>
            <a:endParaRPr lang="en-GB" dirty="0"/>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92920" y="5593492"/>
            <a:ext cx="2599080" cy="1264507"/>
          </a:xfrm>
          <a:prstGeom prst="rect">
            <a:avLst/>
          </a:prstGeom>
        </p:spPr>
      </p:pic>
      <p:sp>
        <p:nvSpPr>
          <p:cNvPr id="11" name="Text Placeholder 14"/>
          <p:cNvSpPr>
            <a:spLocks noGrp="1"/>
          </p:cNvSpPr>
          <p:nvPr>
            <p:ph type="body" sz="quarter" idx="11" hasCustomPrompt="1"/>
          </p:nvPr>
        </p:nvSpPr>
        <p:spPr>
          <a:xfrm>
            <a:off x="5478162" y="1280419"/>
            <a:ext cx="6218433" cy="2157413"/>
          </a:xfrm>
          <a:prstGeom prst="rect">
            <a:avLst/>
          </a:prstGeom>
        </p:spPr>
        <p:txBody>
          <a:bodyPr/>
          <a:lstStyle>
            <a:lvl1pPr marL="0" indent="0" algn="r">
              <a:lnSpc>
                <a:spcPts val="7000"/>
              </a:lnSpc>
              <a:buNone/>
              <a:defRPr sz="8000" cap="all" spc="-500" baseline="0">
                <a:solidFill>
                  <a:srgbClr val="333333"/>
                </a:solidFill>
                <a:latin typeface="Arial Black" panose="020B0A04020102020204" pitchFamily="34" charset="0"/>
                <a:cs typeface="Arial" panose="020B0604020202020204" pitchFamily="34" charset="0"/>
              </a:defRPr>
            </a:lvl1pPr>
          </a:lstStyle>
          <a:p>
            <a:pPr lvl="0"/>
            <a:r>
              <a:rPr lang="en-US" dirty="0"/>
              <a:t>Our Location</a:t>
            </a:r>
            <a:endParaRPr lang="en-GB" dirty="0"/>
          </a:p>
        </p:txBody>
      </p:sp>
      <p:sp>
        <p:nvSpPr>
          <p:cNvPr id="8" name="Slide Number Placeholder 1"/>
          <p:cNvSpPr>
            <a:spLocks noGrp="1"/>
          </p:cNvSpPr>
          <p:nvPr>
            <p:ph type="sldNum" sz="quarter" idx="4"/>
          </p:nvPr>
        </p:nvSpPr>
        <p:spPr>
          <a:xfrm>
            <a:off x="8379934" y="291533"/>
            <a:ext cx="2743200" cy="365125"/>
          </a:xfrm>
          <a:prstGeom prst="rect">
            <a:avLst/>
          </a:prstGeom>
        </p:spPr>
        <p:txBody>
          <a:bodyPr vert="horz" lIns="91440" tIns="45720" rIns="91440" bIns="45720" rtlCol="0" anchor="ctr"/>
          <a:lstStyle>
            <a:lvl1pPr algn="r">
              <a:defRPr sz="1100">
                <a:solidFill>
                  <a:srgbClr val="333333"/>
                </a:solidFill>
                <a:latin typeface="Arial" panose="020B0604020202020204" pitchFamily="34" charset="0"/>
                <a:cs typeface="Arial" panose="020B0604020202020204" pitchFamily="34" charset="0"/>
              </a:defRPr>
            </a:lvl1pPr>
          </a:lstStyle>
          <a:p>
            <a:fld id="{65414E13-AD13-41A4-8094-23784540D652}" type="slidenum">
              <a:rPr lang="en-GB" smtClean="0"/>
              <a:pPr/>
              <a:t>‹#›</a:t>
            </a:fld>
            <a:endParaRPr lang="en-GB" dirty="0"/>
          </a:p>
        </p:txBody>
      </p:sp>
    </p:spTree>
    <p:extLst>
      <p:ext uri="{BB962C8B-B14F-4D97-AF65-F5344CB8AC3E}">
        <p14:creationId xmlns:p14="http://schemas.microsoft.com/office/powerpoint/2010/main" val="41606394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estion Slide v1">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Date Placeholder 2"/>
          <p:cNvSpPr>
            <a:spLocks noGrp="1"/>
          </p:cNvSpPr>
          <p:nvPr>
            <p:ph type="dt" sz="half" idx="10"/>
          </p:nvPr>
        </p:nvSpPr>
        <p:spPr/>
        <p:txBody>
          <a:bodyPr/>
          <a:lstStyle/>
          <a:p>
            <a:fld id="{0A29CDE3-D8C6-43AE-8FDA-4E8F975E11B8}" type="datetime4">
              <a:rPr lang="en-GB" smtClean="0"/>
              <a:t>07 April 2021</a:t>
            </a:fld>
            <a:endParaRPr lang="en-GB" dirty="0"/>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92920" y="5593492"/>
            <a:ext cx="2599080" cy="1264507"/>
          </a:xfrm>
          <a:prstGeom prst="rect">
            <a:avLst/>
          </a:prstGeom>
        </p:spPr>
      </p:pic>
      <p:sp>
        <p:nvSpPr>
          <p:cNvPr id="9" name="Text Placeholder 14"/>
          <p:cNvSpPr>
            <a:spLocks noGrp="1"/>
          </p:cNvSpPr>
          <p:nvPr>
            <p:ph type="body" sz="quarter" idx="11" hasCustomPrompt="1"/>
          </p:nvPr>
        </p:nvSpPr>
        <p:spPr>
          <a:xfrm>
            <a:off x="1332754" y="2619858"/>
            <a:ext cx="9526493" cy="1618285"/>
          </a:xfrm>
          <a:prstGeom prst="rect">
            <a:avLst/>
          </a:prstGeom>
        </p:spPr>
        <p:txBody>
          <a:bodyPr/>
          <a:lstStyle>
            <a:lvl1pPr marL="0" indent="0" algn="ctr">
              <a:lnSpc>
                <a:spcPts val="7000"/>
              </a:lnSpc>
              <a:buNone/>
              <a:defRPr sz="8000" cap="all" spc="-500" baseline="0">
                <a:solidFill>
                  <a:srgbClr val="333333"/>
                </a:solidFill>
                <a:latin typeface="Arial Black" panose="020B0A04020102020204" pitchFamily="34" charset="0"/>
                <a:cs typeface="Arial" panose="020B0604020202020204" pitchFamily="34" charset="0"/>
              </a:defRPr>
            </a:lvl1pPr>
          </a:lstStyle>
          <a:p>
            <a:pPr lvl="0"/>
            <a:r>
              <a:rPr lang="en-US" dirty="0"/>
              <a:t>Your question here</a:t>
            </a:r>
            <a:endParaRPr lang="en-GB" dirty="0"/>
          </a:p>
        </p:txBody>
      </p:sp>
      <p:sp>
        <p:nvSpPr>
          <p:cNvPr id="10" name="Slide Number Placeholder 1"/>
          <p:cNvSpPr>
            <a:spLocks noGrp="1"/>
          </p:cNvSpPr>
          <p:nvPr>
            <p:ph type="sldNum" sz="quarter" idx="4"/>
          </p:nvPr>
        </p:nvSpPr>
        <p:spPr>
          <a:xfrm>
            <a:off x="8379934" y="291533"/>
            <a:ext cx="2743200" cy="365125"/>
          </a:xfrm>
          <a:prstGeom prst="rect">
            <a:avLst/>
          </a:prstGeom>
        </p:spPr>
        <p:txBody>
          <a:bodyPr vert="horz" lIns="91440" tIns="45720" rIns="91440" bIns="45720" rtlCol="0" anchor="ctr"/>
          <a:lstStyle>
            <a:lvl1pPr algn="r">
              <a:defRPr sz="1100">
                <a:solidFill>
                  <a:srgbClr val="333333"/>
                </a:solidFill>
                <a:latin typeface="Arial" panose="020B0604020202020204" pitchFamily="34" charset="0"/>
                <a:cs typeface="Arial" panose="020B0604020202020204" pitchFamily="34" charset="0"/>
              </a:defRPr>
            </a:lvl1pPr>
          </a:lstStyle>
          <a:p>
            <a:fld id="{65414E13-AD13-41A4-8094-23784540D652}" type="slidenum">
              <a:rPr lang="en-GB" smtClean="0"/>
              <a:pPr/>
              <a:t>‹#›</a:t>
            </a:fld>
            <a:endParaRPr lang="en-GB" dirty="0"/>
          </a:p>
        </p:txBody>
      </p:sp>
    </p:spTree>
    <p:extLst>
      <p:ext uri="{BB962C8B-B14F-4D97-AF65-F5344CB8AC3E}">
        <p14:creationId xmlns:p14="http://schemas.microsoft.com/office/powerpoint/2010/main" val="14728021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estion Slide v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Date Placeholder 2"/>
          <p:cNvSpPr>
            <a:spLocks noGrp="1"/>
          </p:cNvSpPr>
          <p:nvPr>
            <p:ph type="dt" sz="half" idx="10"/>
          </p:nvPr>
        </p:nvSpPr>
        <p:spPr/>
        <p:txBody>
          <a:bodyPr/>
          <a:lstStyle/>
          <a:p>
            <a:fld id="{6403BCDD-7D83-481E-AC77-C549ACC570A5}" type="datetime4">
              <a:rPr lang="en-GB" smtClean="0"/>
              <a:t>07 April 2021</a:t>
            </a:fld>
            <a:endParaRPr lang="en-GB" dirty="0"/>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92920" y="5593492"/>
            <a:ext cx="2599080" cy="1264507"/>
          </a:xfrm>
          <a:prstGeom prst="rect">
            <a:avLst/>
          </a:prstGeom>
        </p:spPr>
      </p:pic>
      <p:sp>
        <p:nvSpPr>
          <p:cNvPr id="7" name="Text Placeholder 14"/>
          <p:cNvSpPr>
            <a:spLocks noGrp="1"/>
          </p:cNvSpPr>
          <p:nvPr>
            <p:ph type="body" sz="quarter" idx="11" hasCustomPrompt="1"/>
          </p:nvPr>
        </p:nvSpPr>
        <p:spPr>
          <a:xfrm>
            <a:off x="1332754" y="2619858"/>
            <a:ext cx="9526493" cy="1618285"/>
          </a:xfrm>
          <a:prstGeom prst="rect">
            <a:avLst/>
          </a:prstGeom>
        </p:spPr>
        <p:txBody>
          <a:bodyPr/>
          <a:lstStyle>
            <a:lvl1pPr marL="0" indent="0" algn="ctr">
              <a:lnSpc>
                <a:spcPts val="7000"/>
              </a:lnSpc>
              <a:buNone/>
              <a:defRPr sz="8000" cap="all" spc="-500" baseline="0">
                <a:solidFill>
                  <a:srgbClr val="333333"/>
                </a:solidFill>
                <a:latin typeface="Arial Black" panose="020B0A04020102020204" pitchFamily="34" charset="0"/>
                <a:cs typeface="Arial" panose="020B0604020202020204" pitchFamily="34" charset="0"/>
              </a:defRPr>
            </a:lvl1pPr>
          </a:lstStyle>
          <a:p>
            <a:pPr lvl="0"/>
            <a:r>
              <a:rPr lang="en-US" dirty="0"/>
              <a:t>Your question here</a:t>
            </a:r>
            <a:endParaRPr lang="en-GB" dirty="0"/>
          </a:p>
        </p:txBody>
      </p:sp>
      <p:sp>
        <p:nvSpPr>
          <p:cNvPr id="8" name="Slide Number Placeholder 1"/>
          <p:cNvSpPr>
            <a:spLocks noGrp="1"/>
          </p:cNvSpPr>
          <p:nvPr>
            <p:ph type="sldNum" sz="quarter" idx="4"/>
          </p:nvPr>
        </p:nvSpPr>
        <p:spPr>
          <a:xfrm>
            <a:off x="8379934" y="291533"/>
            <a:ext cx="2743200" cy="365125"/>
          </a:xfrm>
          <a:prstGeom prst="rect">
            <a:avLst/>
          </a:prstGeom>
        </p:spPr>
        <p:txBody>
          <a:bodyPr vert="horz" lIns="91440" tIns="45720" rIns="91440" bIns="45720" rtlCol="0" anchor="ctr"/>
          <a:lstStyle>
            <a:lvl1pPr algn="r">
              <a:defRPr sz="1100">
                <a:solidFill>
                  <a:srgbClr val="333333"/>
                </a:solidFill>
                <a:latin typeface="Arial" panose="020B0604020202020204" pitchFamily="34" charset="0"/>
                <a:cs typeface="Arial" panose="020B0604020202020204" pitchFamily="34" charset="0"/>
              </a:defRPr>
            </a:lvl1pPr>
          </a:lstStyle>
          <a:p>
            <a:fld id="{65414E13-AD13-41A4-8094-23784540D652}" type="slidenum">
              <a:rPr lang="en-GB" smtClean="0"/>
              <a:pPr/>
              <a:t>‹#›</a:t>
            </a:fld>
            <a:endParaRPr lang="en-GB" dirty="0"/>
          </a:p>
        </p:txBody>
      </p:sp>
    </p:spTree>
    <p:extLst>
      <p:ext uri="{BB962C8B-B14F-4D97-AF65-F5344CB8AC3E}">
        <p14:creationId xmlns:p14="http://schemas.microsoft.com/office/powerpoint/2010/main" val="9288464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graph Slid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0" y="0"/>
            <a:ext cx="12192000" cy="6858001"/>
          </a:xfrm>
          <a:prstGeom prst="rect">
            <a:avLst/>
          </a:prstGeom>
        </p:spPr>
        <p:txBody>
          <a:bodyPr/>
          <a:lstStyle>
            <a:lvl1pPr marL="0" indent="0">
              <a:buNone/>
              <a:defRPr/>
            </a:lvl1pPr>
          </a:lstStyle>
          <a:p>
            <a:r>
              <a:rPr lang="en-US"/>
              <a:t>Click icon to add picture</a:t>
            </a:r>
            <a:endParaRPr lang="en-GB" dirty="0"/>
          </a:p>
        </p:txBody>
      </p:sp>
      <p:sp>
        <p:nvSpPr>
          <p:cNvPr id="3" name="Date Placeholder 2"/>
          <p:cNvSpPr>
            <a:spLocks noGrp="1"/>
          </p:cNvSpPr>
          <p:nvPr>
            <p:ph type="dt" sz="half" idx="10"/>
          </p:nvPr>
        </p:nvSpPr>
        <p:spPr/>
        <p:txBody>
          <a:bodyPr/>
          <a:lstStyle>
            <a:lvl1pPr>
              <a:defRPr>
                <a:solidFill>
                  <a:schemeClr val="bg1"/>
                </a:solidFill>
              </a:defRPr>
            </a:lvl1pPr>
          </a:lstStyle>
          <a:p>
            <a:fld id="{C9832D6F-B60B-4232-AFEB-F98EDAC6646A}" type="datetime4">
              <a:rPr lang="en-GB" smtClean="0"/>
              <a:t>07 April 2021</a:t>
            </a:fld>
            <a:endParaRPr lang="en-GB" dirty="0"/>
          </a:p>
        </p:txBody>
      </p:sp>
      <p:sp>
        <p:nvSpPr>
          <p:cNvPr id="11" name="Slide Number Placeholder 1"/>
          <p:cNvSpPr>
            <a:spLocks noGrp="1"/>
          </p:cNvSpPr>
          <p:nvPr>
            <p:ph type="sldNum" sz="quarter" idx="4"/>
          </p:nvPr>
        </p:nvSpPr>
        <p:spPr>
          <a:xfrm>
            <a:off x="8379934" y="291533"/>
            <a:ext cx="2743200" cy="365125"/>
          </a:xfrm>
          <a:prstGeom prst="rect">
            <a:avLst/>
          </a:prstGeom>
        </p:spPr>
        <p:txBody>
          <a:bodyPr vert="horz" lIns="91440" tIns="45720" rIns="91440" bIns="45720" rtlCol="0" anchor="ctr"/>
          <a:lstStyle>
            <a:lvl1pPr algn="r">
              <a:defRPr sz="1100">
                <a:solidFill>
                  <a:schemeClr val="bg1"/>
                </a:solidFill>
                <a:latin typeface="Arial" panose="020B0604020202020204" pitchFamily="34" charset="0"/>
                <a:cs typeface="Arial" panose="020B0604020202020204" pitchFamily="34" charset="0"/>
              </a:defRPr>
            </a:lvl1pPr>
          </a:lstStyle>
          <a:p>
            <a:fld id="{65414E13-AD13-41A4-8094-23784540D652}" type="slidenum">
              <a:rPr lang="en-GB" smtClean="0"/>
              <a:pPr/>
              <a:t>‹#›</a:t>
            </a:fld>
            <a:endParaRPr lang="en-GB" dirty="0"/>
          </a:p>
        </p:txBody>
      </p:sp>
    </p:spTree>
    <p:extLst>
      <p:ext uri="{BB962C8B-B14F-4D97-AF65-F5344CB8AC3E}">
        <p14:creationId xmlns:p14="http://schemas.microsoft.com/office/powerpoint/2010/main" val="9178697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ubtitle Slide (Text:Gre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DEA8FB9-C7C2-4FF9-8289-64D5ED1DE348}" type="datetime4">
              <a:rPr lang="en-GB" smtClean="0"/>
              <a:t>07 April 2021</a:t>
            </a:fld>
            <a:endParaRPr lang="en-GB"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92921" y="5593492"/>
            <a:ext cx="2599078" cy="1264507"/>
          </a:xfrm>
          <a:prstGeom prst="rect">
            <a:avLst/>
          </a:prstGeom>
        </p:spPr>
      </p:pic>
      <p:sp>
        <p:nvSpPr>
          <p:cNvPr id="6" name="Text Placeholder 14"/>
          <p:cNvSpPr>
            <a:spLocks noGrp="1"/>
          </p:cNvSpPr>
          <p:nvPr>
            <p:ph type="body" sz="quarter" idx="11" hasCustomPrompt="1"/>
          </p:nvPr>
        </p:nvSpPr>
        <p:spPr>
          <a:xfrm>
            <a:off x="1332754" y="3063502"/>
            <a:ext cx="9526493" cy="730996"/>
          </a:xfrm>
          <a:prstGeom prst="rect">
            <a:avLst/>
          </a:prstGeom>
        </p:spPr>
        <p:txBody>
          <a:bodyPr/>
          <a:lstStyle>
            <a:lvl1pPr marL="0" indent="0" algn="ctr">
              <a:lnSpc>
                <a:spcPts val="7000"/>
              </a:lnSpc>
              <a:buNone/>
              <a:defRPr sz="8000" cap="all" spc="-500" baseline="0">
                <a:solidFill>
                  <a:srgbClr val="333333"/>
                </a:solidFill>
                <a:latin typeface="Arial Black" panose="020B0A04020102020204" pitchFamily="34" charset="0"/>
                <a:cs typeface="Arial" panose="020B0604020202020204" pitchFamily="34" charset="0"/>
              </a:defRPr>
            </a:lvl1pPr>
          </a:lstStyle>
          <a:p>
            <a:pPr lvl="0"/>
            <a:r>
              <a:rPr lang="en-US" dirty="0"/>
              <a:t>Subtitle slide</a:t>
            </a:r>
            <a:endParaRPr lang="en-GB" dirty="0"/>
          </a:p>
        </p:txBody>
      </p:sp>
      <p:sp>
        <p:nvSpPr>
          <p:cNvPr id="8" name="Slide Number Placeholder 1"/>
          <p:cNvSpPr>
            <a:spLocks noGrp="1"/>
          </p:cNvSpPr>
          <p:nvPr>
            <p:ph type="sldNum" sz="quarter" idx="4"/>
          </p:nvPr>
        </p:nvSpPr>
        <p:spPr>
          <a:xfrm>
            <a:off x="8379934" y="291533"/>
            <a:ext cx="2743200" cy="365125"/>
          </a:xfrm>
          <a:prstGeom prst="rect">
            <a:avLst/>
          </a:prstGeom>
        </p:spPr>
        <p:txBody>
          <a:bodyPr vert="horz" lIns="91440" tIns="45720" rIns="91440" bIns="45720" rtlCol="0" anchor="ctr"/>
          <a:lstStyle>
            <a:lvl1pPr algn="r">
              <a:defRPr sz="1100">
                <a:solidFill>
                  <a:srgbClr val="333333"/>
                </a:solidFill>
                <a:latin typeface="Arial" panose="020B0604020202020204" pitchFamily="34" charset="0"/>
                <a:cs typeface="Arial" panose="020B0604020202020204" pitchFamily="34" charset="0"/>
              </a:defRPr>
            </a:lvl1pPr>
          </a:lstStyle>
          <a:p>
            <a:fld id="{65414E13-AD13-41A4-8094-23784540D652}" type="slidenum">
              <a:rPr lang="en-GB" smtClean="0"/>
              <a:pPr/>
              <a:t>‹#›</a:t>
            </a:fld>
            <a:endParaRPr lang="en-GB" dirty="0"/>
          </a:p>
        </p:txBody>
      </p:sp>
    </p:spTree>
    <p:extLst>
      <p:ext uri="{BB962C8B-B14F-4D97-AF65-F5344CB8AC3E}">
        <p14:creationId xmlns:p14="http://schemas.microsoft.com/office/powerpoint/2010/main" val="20712173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ubtitle Slide (Text:Yellow)">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B17C23A-C230-40EF-91E7-FB81509D48B1}" type="datetime4">
              <a:rPr lang="en-GB" smtClean="0"/>
              <a:t>07 April 2021</a:t>
            </a:fld>
            <a:endParaRPr lang="en-GB"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92921" y="5593492"/>
            <a:ext cx="2599078" cy="1264507"/>
          </a:xfrm>
          <a:prstGeom prst="rect">
            <a:avLst/>
          </a:prstGeom>
        </p:spPr>
      </p:pic>
      <p:sp>
        <p:nvSpPr>
          <p:cNvPr id="6" name="Text Placeholder 14"/>
          <p:cNvSpPr>
            <a:spLocks noGrp="1"/>
          </p:cNvSpPr>
          <p:nvPr>
            <p:ph type="body" sz="quarter" idx="11" hasCustomPrompt="1"/>
          </p:nvPr>
        </p:nvSpPr>
        <p:spPr>
          <a:xfrm>
            <a:off x="1332754" y="3063502"/>
            <a:ext cx="9526493" cy="730996"/>
          </a:xfrm>
          <a:prstGeom prst="rect">
            <a:avLst/>
          </a:prstGeom>
        </p:spPr>
        <p:txBody>
          <a:bodyPr/>
          <a:lstStyle>
            <a:lvl1pPr marL="0" indent="0" algn="ctr">
              <a:lnSpc>
                <a:spcPts val="7000"/>
              </a:lnSpc>
              <a:buNone/>
              <a:defRPr sz="8000" cap="all" spc="-500" baseline="0">
                <a:solidFill>
                  <a:srgbClr val="FFBF0B"/>
                </a:solidFill>
                <a:latin typeface="Arial Black" panose="020B0A04020102020204" pitchFamily="34" charset="0"/>
                <a:cs typeface="Arial" panose="020B0604020202020204" pitchFamily="34" charset="0"/>
              </a:defRPr>
            </a:lvl1pPr>
          </a:lstStyle>
          <a:p>
            <a:pPr lvl="0"/>
            <a:r>
              <a:rPr lang="en-US" dirty="0"/>
              <a:t>Subtitle slide</a:t>
            </a:r>
            <a:endParaRPr lang="en-GB" dirty="0"/>
          </a:p>
        </p:txBody>
      </p:sp>
      <p:sp>
        <p:nvSpPr>
          <p:cNvPr id="8" name="Slide Number Placeholder 1"/>
          <p:cNvSpPr>
            <a:spLocks noGrp="1"/>
          </p:cNvSpPr>
          <p:nvPr>
            <p:ph type="sldNum" sz="quarter" idx="4"/>
          </p:nvPr>
        </p:nvSpPr>
        <p:spPr>
          <a:xfrm>
            <a:off x="8379934" y="291533"/>
            <a:ext cx="2743200" cy="365125"/>
          </a:xfrm>
          <a:prstGeom prst="rect">
            <a:avLst/>
          </a:prstGeom>
        </p:spPr>
        <p:txBody>
          <a:bodyPr vert="horz" lIns="91440" tIns="45720" rIns="91440" bIns="45720" rtlCol="0" anchor="ctr"/>
          <a:lstStyle>
            <a:lvl1pPr algn="r">
              <a:defRPr sz="1100">
                <a:solidFill>
                  <a:srgbClr val="333333"/>
                </a:solidFill>
                <a:latin typeface="Arial" panose="020B0604020202020204" pitchFamily="34" charset="0"/>
                <a:cs typeface="Arial" panose="020B0604020202020204" pitchFamily="34" charset="0"/>
              </a:defRPr>
            </a:lvl1pPr>
          </a:lstStyle>
          <a:p>
            <a:fld id="{65414E13-AD13-41A4-8094-23784540D652}" type="slidenum">
              <a:rPr lang="en-GB" smtClean="0"/>
              <a:pPr/>
              <a:t>‹#›</a:t>
            </a:fld>
            <a:endParaRPr lang="en-GB" dirty="0"/>
          </a:p>
        </p:txBody>
      </p:sp>
    </p:spTree>
    <p:extLst>
      <p:ext uri="{BB962C8B-B14F-4D97-AF65-F5344CB8AC3E}">
        <p14:creationId xmlns:p14="http://schemas.microsoft.com/office/powerpoint/2010/main" val="3417312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2"/>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1812605" y="-38101"/>
            <a:ext cx="10379395" cy="6896101"/>
          </a:xfrm>
        </p:spPr>
        <p:txBody>
          <a:bodyPr/>
          <a:lstStyle/>
          <a:p>
            <a:endParaRPr lang="en-GB"/>
          </a:p>
        </p:txBody>
      </p:sp>
      <p:grpSp>
        <p:nvGrpSpPr>
          <p:cNvPr id="22" name="Group 21"/>
          <p:cNvGrpSpPr/>
          <p:nvPr userDrawn="1"/>
        </p:nvGrpSpPr>
        <p:grpSpPr>
          <a:xfrm>
            <a:off x="-1" y="-10886"/>
            <a:ext cx="8976124" cy="6868886"/>
            <a:chOff x="-1" y="-10886"/>
            <a:chExt cx="8976124" cy="6868886"/>
          </a:xfrm>
        </p:grpSpPr>
        <p:sp>
          <p:nvSpPr>
            <p:cNvPr id="20" name="Right Triangle 19"/>
            <p:cNvSpPr/>
            <p:nvPr userDrawn="1"/>
          </p:nvSpPr>
          <p:spPr>
            <a:xfrm rot="5400000">
              <a:off x="2107237" y="-10886"/>
              <a:ext cx="6868886" cy="6868886"/>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userDrawn="1"/>
          </p:nvSpPr>
          <p:spPr>
            <a:xfrm>
              <a:off x="-1" y="-10886"/>
              <a:ext cx="2107237" cy="68688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0" name="Straight Connector 9"/>
          <p:cNvCxnSpPr/>
          <p:nvPr userDrawn="1"/>
        </p:nvCxnSpPr>
        <p:spPr>
          <a:xfrm>
            <a:off x="485775" y="487674"/>
            <a:ext cx="1188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1912947" y="487674"/>
            <a:ext cx="97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itle 1"/>
          <p:cNvSpPr>
            <a:spLocks noGrp="1"/>
          </p:cNvSpPr>
          <p:nvPr>
            <p:ph type="ctrTitle"/>
          </p:nvPr>
        </p:nvSpPr>
        <p:spPr>
          <a:xfrm>
            <a:off x="1812605" y="1423713"/>
            <a:ext cx="7636195" cy="1842001"/>
          </a:xfrm>
        </p:spPr>
        <p:txBody>
          <a:bodyPr anchor="t">
            <a:noAutofit/>
          </a:bodyPr>
          <a:lstStyle>
            <a:lvl1pPr algn="l">
              <a:lnSpc>
                <a:spcPct val="80000"/>
              </a:lnSpc>
              <a:defRPr sz="7000" kern="1200" spc="0" baseline="0">
                <a:solidFill>
                  <a:schemeClr val="tx2"/>
                </a:solidFill>
                <a:latin typeface="Arial" panose="020B0604020202020204" pitchFamily="34" charset="0"/>
                <a:ea typeface="Sharp Sans No1 Extrabold" pitchFamily="50" charset="0"/>
                <a:cs typeface="Arial" panose="020B0604020202020204" pitchFamily="34" charset="0"/>
              </a:defRPr>
            </a:lvl1pPr>
          </a:lstStyle>
          <a:p>
            <a:endParaRPr lang="en-GB" dirty="0"/>
          </a:p>
        </p:txBody>
      </p:sp>
      <p:sp>
        <p:nvSpPr>
          <p:cNvPr id="12" name="Subtitle 2"/>
          <p:cNvSpPr>
            <a:spLocks noGrp="1"/>
          </p:cNvSpPr>
          <p:nvPr>
            <p:ph type="subTitle" idx="1"/>
          </p:nvPr>
        </p:nvSpPr>
        <p:spPr>
          <a:xfrm>
            <a:off x="1812605" y="3405901"/>
            <a:ext cx="4114800" cy="1655762"/>
          </a:xfrm>
        </p:spPr>
        <p:txBody>
          <a:bodyPr>
            <a:normAutofit/>
          </a:bodyPr>
          <a:lstStyle>
            <a:lvl1pPr marL="0" indent="0" algn="l">
              <a:buNone/>
              <a:defRPr sz="2300" spc="0" baseline="0">
                <a:solidFill>
                  <a:schemeClr val="bg1"/>
                </a:solidFill>
                <a:latin typeface="Arial" panose="020B0604020202020204" pitchFamily="34" charset="0"/>
                <a:ea typeface="Sharp Sans No1 Book" pitchFamily="50"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GB" dirty="0"/>
          </a:p>
        </p:txBody>
      </p:sp>
      <p:sp>
        <p:nvSpPr>
          <p:cNvPr id="16" name="Date Placeholder 3"/>
          <p:cNvSpPr>
            <a:spLocks noGrp="1"/>
          </p:cNvSpPr>
          <p:nvPr>
            <p:ph type="dt" sz="half" idx="10"/>
          </p:nvPr>
        </p:nvSpPr>
        <p:spPr>
          <a:xfrm>
            <a:off x="395368" y="508081"/>
            <a:ext cx="1273492" cy="365125"/>
          </a:xfrm>
          <a:prstGeom prst="rect">
            <a:avLst/>
          </a:prstGeom>
        </p:spPr>
        <p:txBody>
          <a:bodyPr/>
          <a:lstStyle>
            <a:lvl1pPr>
              <a:defRPr sz="900">
                <a:solidFill>
                  <a:schemeClr val="bg1"/>
                </a:solidFill>
                <a:latin typeface="Arial" panose="020B0604020202020204" pitchFamily="34" charset="0"/>
                <a:ea typeface="Sharp Sans No1 Book" pitchFamily="50" charset="0"/>
                <a:cs typeface="Arial" panose="020B0604020202020204" pitchFamily="34" charset="0"/>
              </a:defRPr>
            </a:lvl1pPr>
          </a:lstStyle>
          <a:p>
            <a:fld id="{AEE1FC19-7CAC-4714-B9CA-24E3E1E82A8F}" type="datetime4">
              <a:rPr lang="en-GB" smtClean="0"/>
              <a:pPr/>
              <a:t>07 April 2021</a:t>
            </a:fld>
            <a:endParaRPr lang="en-GB" dirty="0"/>
          </a:p>
        </p:txBody>
      </p:sp>
      <p:sp>
        <p:nvSpPr>
          <p:cNvPr id="17" name="Footer Placeholder 3"/>
          <p:cNvSpPr>
            <a:spLocks noGrp="1"/>
          </p:cNvSpPr>
          <p:nvPr>
            <p:ph type="ftr" sz="quarter" idx="11"/>
          </p:nvPr>
        </p:nvSpPr>
        <p:spPr>
          <a:xfrm>
            <a:off x="1812605" y="508081"/>
            <a:ext cx="4114800" cy="365125"/>
          </a:xfrm>
          <a:prstGeom prst="rect">
            <a:avLst/>
          </a:prstGeom>
        </p:spPr>
        <p:txBody>
          <a:bodyPr/>
          <a:lstStyle>
            <a:lvl1pPr algn="l">
              <a:defRPr sz="900">
                <a:solidFill>
                  <a:schemeClr val="bg1"/>
                </a:solidFill>
                <a:latin typeface="Arial" panose="020B0604020202020204" pitchFamily="34" charset="0"/>
                <a:ea typeface="Sharp Sans No1 Book" pitchFamily="50" charset="0"/>
                <a:cs typeface="Arial" panose="020B0604020202020204" pitchFamily="34" charset="0"/>
              </a:defRPr>
            </a:lvl1pPr>
          </a:lstStyle>
          <a:p>
            <a:r>
              <a:rPr lang="en-GB" dirty="0"/>
              <a:t>University of Suffolk</a:t>
            </a: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0496" y="5795138"/>
            <a:ext cx="1777371" cy="864000"/>
          </a:xfrm>
          <a:prstGeom prst="rect">
            <a:avLst/>
          </a:prstGeom>
        </p:spPr>
      </p:pic>
    </p:spTree>
    <p:extLst>
      <p:ext uri="{BB962C8B-B14F-4D97-AF65-F5344CB8AC3E}">
        <p14:creationId xmlns:p14="http://schemas.microsoft.com/office/powerpoint/2010/main" val="30364096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ubtitle Slide (Yellow)">
    <p:bg>
      <p:bgPr>
        <a:solidFill>
          <a:srgbClr val="FFBF0B"/>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344698E-5872-47C0-B8CC-32CC98FBD7C0}" type="datetime4">
              <a:rPr lang="en-GB" smtClean="0"/>
              <a:t>07 April 2021</a:t>
            </a:fld>
            <a:endParaRPr lang="en-GB"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92920" y="5593492"/>
            <a:ext cx="2599080" cy="1264507"/>
          </a:xfrm>
          <a:prstGeom prst="rect">
            <a:avLst/>
          </a:prstGeom>
        </p:spPr>
      </p:pic>
      <p:sp>
        <p:nvSpPr>
          <p:cNvPr id="6" name="Text Placeholder 14"/>
          <p:cNvSpPr>
            <a:spLocks noGrp="1"/>
          </p:cNvSpPr>
          <p:nvPr>
            <p:ph type="body" sz="quarter" idx="11" hasCustomPrompt="1"/>
          </p:nvPr>
        </p:nvSpPr>
        <p:spPr>
          <a:xfrm>
            <a:off x="1332754" y="3063502"/>
            <a:ext cx="9526493" cy="730996"/>
          </a:xfrm>
          <a:prstGeom prst="rect">
            <a:avLst/>
          </a:prstGeom>
        </p:spPr>
        <p:txBody>
          <a:bodyPr/>
          <a:lstStyle>
            <a:lvl1pPr marL="0" indent="0" algn="ctr">
              <a:lnSpc>
                <a:spcPts val="7000"/>
              </a:lnSpc>
              <a:buNone/>
              <a:defRPr sz="8000" cap="all" spc="-500" baseline="0">
                <a:solidFill>
                  <a:srgbClr val="333333"/>
                </a:solidFill>
                <a:latin typeface="Arial Black" panose="020B0A04020102020204" pitchFamily="34" charset="0"/>
                <a:cs typeface="Arial" panose="020B0604020202020204" pitchFamily="34" charset="0"/>
              </a:defRPr>
            </a:lvl1pPr>
          </a:lstStyle>
          <a:p>
            <a:pPr lvl="0"/>
            <a:r>
              <a:rPr lang="en-US" dirty="0"/>
              <a:t>Subtitle slide</a:t>
            </a:r>
            <a:endParaRPr lang="en-GB" dirty="0"/>
          </a:p>
        </p:txBody>
      </p:sp>
      <p:sp>
        <p:nvSpPr>
          <p:cNvPr id="8" name="Slide Number Placeholder 1"/>
          <p:cNvSpPr>
            <a:spLocks noGrp="1"/>
          </p:cNvSpPr>
          <p:nvPr>
            <p:ph type="sldNum" sz="quarter" idx="4"/>
          </p:nvPr>
        </p:nvSpPr>
        <p:spPr>
          <a:xfrm>
            <a:off x="8379934" y="291533"/>
            <a:ext cx="2743200" cy="365125"/>
          </a:xfrm>
          <a:prstGeom prst="rect">
            <a:avLst/>
          </a:prstGeom>
        </p:spPr>
        <p:txBody>
          <a:bodyPr vert="horz" lIns="91440" tIns="45720" rIns="91440" bIns="45720" rtlCol="0" anchor="ctr"/>
          <a:lstStyle>
            <a:lvl1pPr algn="r">
              <a:defRPr sz="1100">
                <a:solidFill>
                  <a:srgbClr val="333333"/>
                </a:solidFill>
                <a:latin typeface="Arial" panose="020B0604020202020204" pitchFamily="34" charset="0"/>
                <a:cs typeface="Arial" panose="020B0604020202020204" pitchFamily="34" charset="0"/>
              </a:defRPr>
            </a:lvl1pPr>
          </a:lstStyle>
          <a:p>
            <a:fld id="{65414E13-AD13-41A4-8094-23784540D652}" type="slidenum">
              <a:rPr lang="en-GB" smtClean="0"/>
              <a:pPr/>
              <a:t>‹#›</a:t>
            </a:fld>
            <a:endParaRPr lang="en-GB" dirty="0"/>
          </a:p>
        </p:txBody>
      </p:sp>
    </p:spTree>
    <p:extLst>
      <p:ext uri="{BB962C8B-B14F-4D97-AF65-F5344CB8AC3E}">
        <p14:creationId xmlns:p14="http://schemas.microsoft.com/office/powerpoint/2010/main" val="38231891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raph/Table/Infographic Slide v1">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838200" y="1260388"/>
            <a:ext cx="6707660" cy="4613275"/>
          </a:xfrm>
          <a:prstGeom prst="rect">
            <a:avLst/>
          </a:prstGeom>
        </p:spPr>
        <p:txBody>
          <a:bodyPr/>
          <a:lstStyle>
            <a:lvl1pPr marL="0" indent="0">
              <a:buNone/>
              <a:defRPr/>
            </a:lvl1pPr>
          </a:lstStyle>
          <a:p>
            <a:r>
              <a:rPr lang="en-US"/>
              <a:t>Click icon to add picture</a:t>
            </a:r>
            <a:endParaRPr lang="en-GB" dirty="0"/>
          </a:p>
        </p:txBody>
      </p:sp>
      <p:sp>
        <p:nvSpPr>
          <p:cNvPr id="3" name="Date Placeholder 2"/>
          <p:cNvSpPr>
            <a:spLocks noGrp="1"/>
          </p:cNvSpPr>
          <p:nvPr>
            <p:ph type="dt" sz="half" idx="10"/>
          </p:nvPr>
        </p:nvSpPr>
        <p:spPr/>
        <p:txBody>
          <a:bodyPr/>
          <a:lstStyle/>
          <a:p>
            <a:fld id="{5FE1AA5E-D430-47A2-A8B1-9C44CB5ED284}" type="datetime4">
              <a:rPr lang="en-GB" smtClean="0"/>
              <a:t>07 April 2021</a:t>
            </a:fld>
            <a:endParaRPr lang="en-GB"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92921" y="5593492"/>
            <a:ext cx="2599078" cy="1264507"/>
          </a:xfrm>
          <a:prstGeom prst="rect">
            <a:avLst/>
          </a:prstGeom>
        </p:spPr>
      </p:pic>
      <p:sp>
        <p:nvSpPr>
          <p:cNvPr id="10" name="Text Placeholder 14"/>
          <p:cNvSpPr>
            <a:spLocks noGrp="1"/>
          </p:cNvSpPr>
          <p:nvPr>
            <p:ph type="body" sz="quarter" idx="11" hasCustomPrompt="1"/>
          </p:nvPr>
        </p:nvSpPr>
        <p:spPr>
          <a:xfrm>
            <a:off x="8142912" y="1291460"/>
            <a:ext cx="3176524" cy="2818818"/>
          </a:xfrm>
          <a:prstGeom prst="rect">
            <a:avLst/>
          </a:prstGeom>
        </p:spPr>
        <p:txBody>
          <a:bodyPr/>
          <a:lstStyle>
            <a:lvl1pPr marL="0" indent="0" algn="l">
              <a:lnSpc>
                <a:spcPts val="7000"/>
              </a:lnSpc>
              <a:buNone/>
              <a:defRPr sz="8000" cap="all" spc="-500" baseline="0">
                <a:solidFill>
                  <a:srgbClr val="333333"/>
                </a:solidFill>
                <a:latin typeface="Arial Black" panose="020B0A04020102020204" pitchFamily="34" charset="0"/>
                <a:cs typeface="Arial" panose="020B0604020202020204" pitchFamily="34" charset="0"/>
              </a:defRPr>
            </a:lvl1pPr>
          </a:lstStyle>
          <a:p>
            <a:pPr lvl="0"/>
            <a:r>
              <a:rPr lang="en-US" dirty="0"/>
              <a:t>Title Of page</a:t>
            </a:r>
            <a:endParaRPr lang="en-GB" dirty="0"/>
          </a:p>
        </p:txBody>
      </p:sp>
      <p:sp>
        <p:nvSpPr>
          <p:cNvPr id="15" name="Text Placeholder 14"/>
          <p:cNvSpPr>
            <a:spLocks noGrp="1"/>
          </p:cNvSpPr>
          <p:nvPr>
            <p:ph type="body" sz="quarter" idx="12" hasCustomPrompt="1"/>
          </p:nvPr>
        </p:nvSpPr>
        <p:spPr>
          <a:xfrm>
            <a:off x="8142912" y="4159850"/>
            <a:ext cx="3176524" cy="58523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i="0" baseline="0">
                <a:solidFill>
                  <a:srgbClr val="FFBF0B"/>
                </a:solidFill>
                <a:latin typeface="Arial" panose="020B0604020202020204" pitchFamily="34" charset="0"/>
                <a:cs typeface="Arial" panose="020B0604020202020204" pitchFamily="34" charset="0"/>
              </a:defRPr>
            </a:lvl1pPr>
          </a:lstStyle>
          <a:p>
            <a:pPr lvl="0"/>
            <a:r>
              <a:rPr lang="en-GB" sz="1800" dirty="0"/>
              <a:t>Subtitle for graph, table or infographic</a:t>
            </a:r>
            <a:endParaRPr lang="en-GB" dirty="0"/>
          </a:p>
        </p:txBody>
      </p:sp>
      <p:sp>
        <p:nvSpPr>
          <p:cNvPr id="11" name="Slide Number Placeholder 1"/>
          <p:cNvSpPr>
            <a:spLocks noGrp="1"/>
          </p:cNvSpPr>
          <p:nvPr>
            <p:ph type="sldNum" sz="quarter" idx="4"/>
          </p:nvPr>
        </p:nvSpPr>
        <p:spPr>
          <a:xfrm>
            <a:off x="8379934" y="291533"/>
            <a:ext cx="2743200" cy="365125"/>
          </a:xfrm>
          <a:prstGeom prst="rect">
            <a:avLst/>
          </a:prstGeom>
        </p:spPr>
        <p:txBody>
          <a:bodyPr vert="horz" lIns="91440" tIns="45720" rIns="91440" bIns="45720" rtlCol="0" anchor="ctr"/>
          <a:lstStyle>
            <a:lvl1pPr algn="r">
              <a:defRPr sz="1100">
                <a:solidFill>
                  <a:srgbClr val="333333"/>
                </a:solidFill>
                <a:latin typeface="Arial" panose="020B0604020202020204" pitchFamily="34" charset="0"/>
                <a:cs typeface="Arial" panose="020B0604020202020204" pitchFamily="34" charset="0"/>
              </a:defRPr>
            </a:lvl1pPr>
          </a:lstStyle>
          <a:p>
            <a:fld id="{65414E13-AD13-41A4-8094-23784540D652}" type="slidenum">
              <a:rPr lang="en-GB" smtClean="0"/>
              <a:pPr/>
              <a:t>‹#›</a:t>
            </a:fld>
            <a:endParaRPr lang="en-GB" dirty="0"/>
          </a:p>
        </p:txBody>
      </p:sp>
    </p:spTree>
    <p:extLst>
      <p:ext uri="{BB962C8B-B14F-4D97-AF65-F5344CB8AC3E}">
        <p14:creationId xmlns:p14="http://schemas.microsoft.com/office/powerpoint/2010/main" val="24601158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raph/Table/Infographic Slide v2">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AEEE176-8413-419A-B232-4BBD6FED3659}" type="datetime4">
              <a:rPr lang="en-GB" smtClean="0"/>
              <a:t>07 April 2021</a:t>
            </a:fld>
            <a:endParaRPr lang="en-GB"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92921" y="5593492"/>
            <a:ext cx="2599078" cy="1264507"/>
          </a:xfrm>
          <a:prstGeom prst="rect">
            <a:avLst/>
          </a:prstGeom>
        </p:spPr>
      </p:pic>
      <p:sp>
        <p:nvSpPr>
          <p:cNvPr id="13" name="Text Placeholder 14"/>
          <p:cNvSpPr>
            <a:spLocks noGrp="1"/>
          </p:cNvSpPr>
          <p:nvPr>
            <p:ph type="body" sz="quarter" idx="11" hasCustomPrompt="1"/>
          </p:nvPr>
        </p:nvSpPr>
        <p:spPr>
          <a:xfrm>
            <a:off x="8142912" y="1291460"/>
            <a:ext cx="3176524" cy="2818818"/>
          </a:xfrm>
          <a:prstGeom prst="rect">
            <a:avLst/>
          </a:prstGeom>
        </p:spPr>
        <p:txBody>
          <a:bodyPr/>
          <a:lstStyle>
            <a:lvl1pPr marL="0" indent="0" algn="l">
              <a:lnSpc>
                <a:spcPts val="7000"/>
              </a:lnSpc>
              <a:buNone/>
              <a:defRPr sz="8000" cap="all" spc="-500" baseline="0">
                <a:solidFill>
                  <a:srgbClr val="FFBF0B"/>
                </a:solidFill>
                <a:latin typeface="Arial Black" panose="020B0A04020102020204" pitchFamily="34" charset="0"/>
                <a:cs typeface="Arial" panose="020B0604020202020204" pitchFamily="34" charset="0"/>
              </a:defRPr>
            </a:lvl1pPr>
          </a:lstStyle>
          <a:p>
            <a:pPr lvl="0"/>
            <a:r>
              <a:rPr lang="en-US" dirty="0"/>
              <a:t>Title Of page</a:t>
            </a:r>
            <a:endParaRPr lang="en-GB" dirty="0"/>
          </a:p>
        </p:txBody>
      </p:sp>
      <p:sp>
        <p:nvSpPr>
          <p:cNvPr id="14" name="Text Placeholder 14"/>
          <p:cNvSpPr>
            <a:spLocks noGrp="1"/>
          </p:cNvSpPr>
          <p:nvPr>
            <p:ph type="body" sz="quarter" idx="12" hasCustomPrompt="1"/>
          </p:nvPr>
        </p:nvSpPr>
        <p:spPr>
          <a:xfrm>
            <a:off x="8142912" y="4159850"/>
            <a:ext cx="3176524" cy="58523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i="0" baseline="0">
                <a:solidFill>
                  <a:srgbClr val="333333"/>
                </a:solidFill>
                <a:latin typeface="Arial" panose="020B0604020202020204" pitchFamily="34" charset="0"/>
                <a:cs typeface="Arial" panose="020B0604020202020204" pitchFamily="34" charset="0"/>
              </a:defRPr>
            </a:lvl1pPr>
          </a:lstStyle>
          <a:p>
            <a:pPr lvl="0"/>
            <a:r>
              <a:rPr lang="en-GB" sz="1800" dirty="0"/>
              <a:t>Subtitle for graph, table or infographic</a:t>
            </a:r>
            <a:endParaRPr lang="en-GB" dirty="0"/>
          </a:p>
        </p:txBody>
      </p:sp>
      <p:sp>
        <p:nvSpPr>
          <p:cNvPr id="7" name="Picture Placeholder 4"/>
          <p:cNvSpPr>
            <a:spLocks noGrp="1"/>
          </p:cNvSpPr>
          <p:nvPr>
            <p:ph type="pic" sz="quarter" idx="13"/>
          </p:nvPr>
        </p:nvSpPr>
        <p:spPr>
          <a:xfrm>
            <a:off x="838200" y="1260388"/>
            <a:ext cx="6707660" cy="4613275"/>
          </a:xfrm>
          <a:prstGeom prst="rect">
            <a:avLst/>
          </a:prstGeom>
        </p:spPr>
        <p:txBody>
          <a:bodyPr/>
          <a:lstStyle>
            <a:lvl1pPr marL="0" indent="0">
              <a:buNone/>
              <a:defRPr/>
            </a:lvl1pPr>
          </a:lstStyle>
          <a:p>
            <a:r>
              <a:rPr lang="en-US"/>
              <a:t>Click icon to add picture</a:t>
            </a:r>
            <a:endParaRPr lang="en-GB" dirty="0"/>
          </a:p>
        </p:txBody>
      </p:sp>
      <p:sp>
        <p:nvSpPr>
          <p:cNvPr id="9" name="Slide Number Placeholder 1"/>
          <p:cNvSpPr>
            <a:spLocks noGrp="1"/>
          </p:cNvSpPr>
          <p:nvPr>
            <p:ph type="sldNum" sz="quarter" idx="4"/>
          </p:nvPr>
        </p:nvSpPr>
        <p:spPr>
          <a:xfrm>
            <a:off x="8379934" y="291533"/>
            <a:ext cx="2743200" cy="365125"/>
          </a:xfrm>
          <a:prstGeom prst="rect">
            <a:avLst/>
          </a:prstGeom>
        </p:spPr>
        <p:txBody>
          <a:bodyPr vert="horz" lIns="91440" tIns="45720" rIns="91440" bIns="45720" rtlCol="0" anchor="ctr"/>
          <a:lstStyle>
            <a:lvl1pPr algn="r">
              <a:defRPr sz="1100">
                <a:solidFill>
                  <a:srgbClr val="333333"/>
                </a:solidFill>
                <a:latin typeface="Arial" panose="020B0604020202020204" pitchFamily="34" charset="0"/>
                <a:cs typeface="Arial" panose="020B0604020202020204" pitchFamily="34" charset="0"/>
              </a:defRPr>
            </a:lvl1pPr>
          </a:lstStyle>
          <a:p>
            <a:fld id="{65414E13-AD13-41A4-8094-23784540D652}" type="slidenum">
              <a:rPr lang="en-GB" smtClean="0"/>
              <a:pPr/>
              <a:t>‹#›</a:t>
            </a:fld>
            <a:endParaRPr lang="en-GB" dirty="0"/>
          </a:p>
        </p:txBody>
      </p:sp>
    </p:spTree>
    <p:extLst>
      <p:ext uri="{BB962C8B-B14F-4D97-AF65-F5344CB8AC3E}">
        <p14:creationId xmlns:p14="http://schemas.microsoft.com/office/powerpoint/2010/main" val="14232066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raph/Table/Infographic Slide v3">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718A4D9-E8E3-4FB2-94E2-D49B490D7D9D}" type="datetime4">
              <a:rPr lang="en-GB" smtClean="0"/>
              <a:t>07 April 2021</a:t>
            </a:fld>
            <a:endParaRPr lang="en-GB"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92921" y="5593492"/>
            <a:ext cx="2599078" cy="1264507"/>
          </a:xfrm>
          <a:prstGeom prst="rect">
            <a:avLst/>
          </a:prstGeom>
        </p:spPr>
      </p:pic>
      <p:sp>
        <p:nvSpPr>
          <p:cNvPr id="13" name="Text Placeholder 14"/>
          <p:cNvSpPr>
            <a:spLocks noGrp="1"/>
          </p:cNvSpPr>
          <p:nvPr>
            <p:ph type="body" sz="quarter" idx="11" hasCustomPrompt="1"/>
          </p:nvPr>
        </p:nvSpPr>
        <p:spPr>
          <a:xfrm>
            <a:off x="838200" y="1268626"/>
            <a:ext cx="8141043" cy="823785"/>
          </a:xfrm>
          <a:prstGeom prst="rect">
            <a:avLst/>
          </a:prstGeom>
        </p:spPr>
        <p:txBody>
          <a:bodyPr/>
          <a:lstStyle>
            <a:lvl1pPr marL="0" indent="0" algn="l">
              <a:lnSpc>
                <a:spcPts val="7000"/>
              </a:lnSpc>
              <a:buNone/>
              <a:defRPr sz="8000" cap="all" spc="-500" baseline="0">
                <a:solidFill>
                  <a:srgbClr val="FFBF0B"/>
                </a:solidFill>
                <a:latin typeface="Arial Black" panose="020B0A04020102020204" pitchFamily="34" charset="0"/>
                <a:cs typeface="Arial" panose="020B0604020202020204" pitchFamily="34" charset="0"/>
              </a:defRPr>
            </a:lvl1pPr>
          </a:lstStyle>
          <a:p>
            <a:pPr lvl="0"/>
            <a:r>
              <a:rPr lang="en-US" dirty="0"/>
              <a:t>Title Of page</a:t>
            </a:r>
            <a:endParaRPr lang="en-GB" dirty="0"/>
          </a:p>
        </p:txBody>
      </p:sp>
      <p:sp>
        <p:nvSpPr>
          <p:cNvPr id="9" name="Slide Number Placeholder 1"/>
          <p:cNvSpPr>
            <a:spLocks noGrp="1"/>
          </p:cNvSpPr>
          <p:nvPr>
            <p:ph type="sldNum" sz="quarter" idx="4"/>
          </p:nvPr>
        </p:nvSpPr>
        <p:spPr>
          <a:xfrm>
            <a:off x="8379934" y="291533"/>
            <a:ext cx="2743200" cy="365125"/>
          </a:xfrm>
          <a:prstGeom prst="rect">
            <a:avLst/>
          </a:prstGeom>
        </p:spPr>
        <p:txBody>
          <a:bodyPr vert="horz" lIns="91440" tIns="45720" rIns="91440" bIns="45720" rtlCol="0" anchor="ctr"/>
          <a:lstStyle>
            <a:lvl1pPr algn="r">
              <a:defRPr sz="1100">
                <a:solidFill>
                  <a:srgbClr val="333333"/>
                </a:solidFill>
                <a:latin typeface="Arial" panose="020B0604020202020204" pitchFamily="34" charset="0"/>
                <a:cs typeface="Arial" panose="020B0604020202020204" pitchFamily="34" charset="0"/>
              </a:defRPr>
            </a:lvl1pPr>
          </a:lstStyle>
          <a:p>
            <a:fld id="{65414E13-AD13-41A4-8094-23784540D652}" type="slidenum">
              <a:rPr lang="en-GB" smtClean="0"/>
              <a:pPr/>
              <a:t>‹#›</a:t>
            </a:fld>
            <a:endParaRPr lang="en-GB" dirty="0"/>
          </a:p>
        </p:txBody>
      </p:sp>
      <p:sp>
        <p:nvSpPr>
          <p:cNvPr id="8" name="Picture Placeholder 4"/>
          <p:cNvSpPr>
            <a:spLocks noGrp="1"/>
          </p:cNvSpPr>
          <p:nvPr>
            <p:ph type="pic" sz="quarter" idx="13"/>
          </p:nvPr>
        </p:nvSpPr>
        <p:spPr>
          <a:xfrm>
            <a:off x="955589" y="2372496"/>
            <a:ext cx="8023653" cy="3945925"/>
          </a:xfrm>
          <a:prstGeom prst="rect">
            <a:avLst/>
          </a:prstGeom>
        </p:spPr>
        <p:txBody>
          <a:bodyPr/>
          <a:lstStyle>
            <a:lvl1pPr marL="0" indent="0">
              <a:buNone/>
              <a:defRPr/>
            </a:lvl1pPr>
          </a:lstStyle>
          <a:p>
            <a:r>
              <a:rPr lang="en-US"/>
              <a:t>Click icon to add picture</a:t>
            </a:r>
            <a:endParaRPr lang="en-GB" dirty="0"/>
          </a:p>
        </p:txBody>
      </p:sp>
    </p:spTree>
    <p:extLst>
      <p:ext uri="{BB962C8B-B14F-4D97-AF65-F5344CB8AC3E}">
        <p14:creationId xmlns:p14="http://schemas.microsoft.com/office/powerpoint/2010/main" val="15756396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raph/Table/Infographic Slide v4">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AAE0269-05A0-47A2-846D-626977A673FB}" type="datetime4">
              <a:rPr lang="en-GB" smtClean="0"/>
              <a:t>07 April 2021</a:t>
            </a:fld>
            <a:endParaRPr lang="en-GB"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92921" y="5593492"/>
            <a:ext cx="2599078" cy="1264507"/>
          </a:xfrm>
          <a:prstGeom prst="rect">
            <a:avLst/>
          </a:prstGeom>
        </p:spPr>
      </p:pic>
      <p:sp>
        <p:nvSpPr>
          <p:cNvPr id="13" name="Text Placeholder 14"/>
          <p:cNvSpPr>
            <a:spLocks noGrp="1"/>
          </p:cNvSpPr>
          <p:nvPr>
            <p:ph type="body" sz="quarter" idx="11" hasCustomPrompt="1"/>
          </p:nvPr>
        </p:nvSpPr>
        <p:spPr>
          <a:xfrm>
            <a:off x="838200" y="1268626"/>
            <a:ext cx="8141043" cy="823785"/>
          </a:xfrm>
          <a:prstGeom prst="rect">
            <a:avLst/>
          </a:prstGeom>
        </p:spPr>
        <p:txBody>
          <a:bodyPr/>
          <a:lstStyle>
            <a:lvl1pPr marL="0" indent="0" algn="l">
              <a:lnSpc>
                <a:spcPts val="7000"/>
              </a:lnSpc>
              <a:buNone/>
              <a:defRPr sz="8000" cap="all" spc="-500" baseline="0">
                <a:solidFill>
                  <a:srgbClr val="333333"/>
                </a:solidFill>
                <a:latin typeface="Arial Black" panose="020B0A04020102020204" pitchFamily="34" charset="0"/>
                <a:cs typeface="Arial" panose="020B0604020202020204" pitchFamily="34" charset="0"/>
              </a:defRPr>
            </a:lvl1pPr>
          </a:lstStyle>
          <a:p>
            <a:pPr lvl="0"/>
            <a:r>
              <a:rPr lang="en-US" dirty="0"/>
              <a:t>Title Of page</a:t>
            </a:r>
            <a:endParaRPr lang="en-GB" dirty="0"/>
          </a:p>
        </p:txBody>
      </p:sp>
      <p:sp>
        <p:nvSpPr>
          <p:cNvPr id="7" name="Picture Placeholder 4"/>
          <p:cNvSpPr>
            <a:spLocks noGrp="1"/>
          </p:cNvSpPr>
          <p:nvPr>
            <p:ph type="pic" sz="quarter" idx="13"/>
          </p:nvPr>
        </p:nvSpPr>
        <p:spPr>
          <a:xfrm>
            <a:off x="955589" y="2372496"/>
            <a:ext cx="8023653" cy="3945925"/>
          </a:xfrm>
          <a:prstGeom prst="rect">
            <a:avLst/>
          </a:prstGeom>
        </p:spPr>
        <p:txBody>
          <a:bodyPr/>
          <a:lstStyle>
            <a:lvl1pPr marL="0" indent="0">
              <a:buNone/>
              <a:defRPr/>
            </a:lvl1pPr>
          </a:lstStyle>
          <a:p>
            <a:r>
              <a:rPr lang="en-US"/>
              <a:t>Click icon to add picture</a:t>
            </a:r>
            <a:endParaRPr lang="en-GB" dirty="0"/>
          </a:p>
        </p:txBody>
      </p:sp>
      <p:sp>
        <p:nvSpPr>
          <p:cNvPr id="9" name="Slide Number Placeholder 1"/>
          <p:cNvSpPr>
            <a:spLocks noGrp="1"/>
          </p:cNvSpPr>
          <p:nvPr>
            <p:ph type="sldNum" sz="quarter" idx="4"/>
          </p:nvPr>
        </p:nvSpPr>
        <p:spPr>
          <a:xfrm>
            <a:off x="8379934" y="291533"/>
            <a:ext cx="2743200" cy="365125"/>
          </a:xfrm>
          <a:prstGeom prst="rect">
            <a:avLst/>
          </a:prstGeom>
        </p:spPr>
        <p:txBody>
          <a:bodyPr vert="horz" lIns="91440" tIns="45720" rIns="91440" bIns="45720" rtlCol="0" anchor="ctr"/>
          <a:lstStyle>
            <a:lvl1pPr algn="r">
              <a:defRPr sz="1100">
                <a:solidFill>
                  <a:srgbClr val="333333"/>
                </a:solidFill>
                <a:latin typeface="Arial" panose="020B0604020202020204" pitchFamily="34" charset="0"/>
                <a:cs typeface="Arial" panose="020B0604020202020204" pitchFamily="34" charset="0"/>
              </a:defRPr>
            </a:lvl1pPr>
          </a:lstStyle>
          <a:p>
            <a:fld id="{65414E13-AD13-41A4-8094-23784540D652}" type="slidenum">
              <a:rPr lang="en-GB" smtClean="0"/>
              <a:pPr/>
              <a:t>‹#›</a:t>
            </a:fld>
            <a:endParaRPr lang="en-GB" dirty="0"/>
          </a:p>
        </p:txBody>
      </p:sp>
    </p:spTree>
    <p:extLst>
      <p:ext uri="{BB962C8B-B14F-4D97-AF65-F5344CB8AC3E}">
        <p14:creationId xmlns:p14="http://schemas.microsoft.com/office/powerpoint/2010/main" val="29578514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Multi-photo Slide">
    <p:spTree>
      <p:nvGrpSpPr>
        <p:cNvPr id="1" name=""/>
        <p:cNvGrpSpPr/>
        <p:nvPr/>
      </p:nvGrpSpPr>
      <p:grpSpPr>
        <a:xfrm>
          <a:off x="0" y="0"/>
          <a:ext cx="0" cy="0"/>
          <a:chOff x="0" y="0"/>
          <a:chExt cx="0" cy="0"/>
        </a:xfrm>
      </p:grpSpPr>
      <p:sp>
        <p:nvSpPr>
          <p:cNvPr id="12" name="Picture Placeholder 3"/>
          <p:cNvSpPr>
            <a:spLocks noGrp="1"/>
          </p:cNvSpPr>
          <p:nvPr>
            <p:ph type="pic" sz="quarter" idx="13"/>
          </p:nvPr>
        </p:nvSpPr>
        <p:spPr>
          <a:xfrm>
            <a:off x="8699500" y="-4763"/>
            <a:ext cx="3492500" cy="3440375"/>
          </a:xfrm>
          <a:prstGeom prst="rect">
            <a:avLst/>
          </a:prstGeom>
        </p:spPr>
        <p:txBody>
          <a:bodyPr/>
          <a:lstStyle>
            <a:lvl1pPr marL="0" indent="0">
              <a:buNone/>
              <a:defRPr/>
            </a:lvl1pPr>
          </a:lstStyle>
          <a:p>
            <a:r>
              <a:rPr lang="en-US"/>
              <a:t>Click icon to add picture</a:t>
            </a:r>
            <a:endParaRPr lang="en-GB" dirty="0"/>
          </a:p>
        </p:txBody>
      </p:sp>
      <p:sp>
        <p:nvSpPr>
          <p:cNvPr id="4" name="Picture Placeholder 3"/>
          <p:cNvSpPr>
            <a:spLocks noGrp="1"/>
          </p:cNvSpPr>
          <p:nvPr>
            <p:ph type="pic" sz="quarter" idx="12"/>
          </p:nvPr>
        </p:nvSpPr>
        <p:spPr>
          <a:xfrm>
            <a:off x="3498210" y="-4763"/>
            <a:ext cx="5201290" cy="6862763"/>
          </a:xfrm>
          <a:prstGeom prst="rect">
            <a:avLst/>
          </a:prstGeom>
        </p:spPr>
        <p:txBody>
          <a:bodyPr/>
          <a:lstStyle>
            <a:lvl1pPr marL="0" indent="0">
              <a:buNone/>
              <a:defRPr/>
            </a:lvl1pPr>
          </a:lstStyle>
          <a:p>
            <a:r>
              <a:rPr lang="en-US"/>
              <a:t>Click icon to add picture</a:t>
            </a:r>
            <a:endParaRPr lang="en-GB" dirty="0"/>
          </a:p>
        </p:txBody>
      </p:sp>
      <p:sp>
        <p:nvSpPr>
          <p:cNvPr id="16" name="Rectangle 15"/>
          <p:cNvSpPr/>
          <p:nvPr userDrawn="1"/>
        </p:nvSpPr>
        <p:spPr>
          <a:xfrm>
            <a:off x="8814486" y="3559683"/>
            <a:ext cx="3249996" cy="3178868"/>
          </a:xfrm>
          <a:prstGeom prst="rect">
            <a:avLst/>
          </a:prstGeom>
          <a:noFill/>
          <a:ln w="254000" cmpd="sng">
            <a:solidFill>
              <a:srgbClr val="FFBF0B"/>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a:p>
        </p:txBody>
      </p:sp>
      <p:sp>
        <p:nvSpPr>
          <p:cNvPr id="3" name="Date Placeholder 2"/>
          <p:cNvSpPr>
            <a:spLocks noGrp="1"/>
          </p:cNvSpPr>
          <p:nvPr>
            <p:ph type="dt" sz="half" idx="10"/>
          </p:nvPr>
        </p:nvSpPr>
        <p:spPr/>
        <p:txBody>
          <a:bodyPr/>
          <a:lstStyle/>
          <a:p>
            <a:fld id="{5650D524-172F-4A59-AFE2-9511D58C08C7}" type="datetime4">
              <a:rPr lang="en-GB" smtClean="0"/>
              <a:t>07 April 2021</a:t>
            </a:fld>
            <a:endParaRPr lang="en-GB"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48950" y="4547504"/>
            <a:ext cx="2599078" cy="1264507"/>
          </a:xfrm>
          <a:prstGeom prst="rect">
            <a:avLst/>
          </a:prstGeom>
        </p:spPr>
      </p:pic>
      <p:sp>
        <p:nvSpPr>
          <p:cNvPr id="17" name="Text Placeholder 14"/>
          <p:cNvSpPr>
            <a:spLocks noGrp="1"/>
          </p:cNvSpPr>
          <p:nvPr>
            <p:ph type="body" sz="quarter" idx="11" hasCustomPrompt="1"/>
          </p:nvPr>
        </p:nvSpPr>
        <p:spPr>
          <a:xfrm rot="16200000">
            <a:off x="-1011554" y="2533594"/>
            <a:ext cx="5655875" cy="1975029"/>
          </a:xfrm>
          <a:prstGeom prst="rect">
            <a:avLst/>
          </a:prstGeom>
        </p:spPr>
        <p:txBody>
          <a:bodyPr lIns="0" tIns="72000" rIns="0"/>
          <a:lstStyle>
            <a:lvl1pPr marL="0" indent="0" algn="l">
              <a:lnSpc>
                <a:spcPts val="7000"/>
              </a:lnSpc>
              <a:buNone/>
              <a:defRPr sz="8000" cap="all" spc="-500" baseline="0">
                <a:solidFill>
                  <a:srgbClr val="333333"/>
                </a:solidFill>
                <a:latin typeface="Arial Black" panose="020B0A04020102020204" pitchFamily="34" charset="0"/>
                <a:cs typeface="Arial" panose="020B0604020202020204" pitchFamily="34" charset="0"/>
              </a:defRPr>
            </a:lvl1pPr>
          </a:lstStyle>
          <a:p>
            <a:pPr lvl="0"/>
            <a:r>
              <a:rPr lang="en-US" dirty="0"/>
              <a:t>Subtitle Here</a:t>
            </a:r>
            <a:endParaRPr lang="en-GB" dirty="0"/>
          </a:p>
        </p:txBody>
      </p:sp>
      <p:sp>
        <p:nvSpPr>
          <p:cNvPr id="14" name="Slide Number Placeholder 1"/>
          <p:cNvSpPr>
            <a:spLocks noGrp="1"/>
          </p:cNvSpPr>
          <p:nvPr>
            <p:ph type="sldNum" sz="quarter" idx="4"/>
          </p:nvPr>
        </p:nvSpPr>
        <p:spPr>
          <a:xfrm>
            <a:off x="8379934" y="291533"/>
            <a:ext cx="2743200" cy="365125"/>
          </a:xfrm>
          <a:prstGeom prst="rect">
            <a:avLst/>
          </a:prstGeom>
        </p:spPr>
        <p:txBody>
          <a:bodyPr vert="horz" lIns="91440" tIns="45720" rIns="91440" bIns="45720" rtlCol="0" anchor="ctr"/>
          <a:lstStyle>
            <a:lvl1pPr algn="r">
              <a:defRPr sz="1100">
                <a:solidFill>
                  <a:schemeClr val="bg1"/>
                </a:solidFill>
                <a:latin typeface="Arial" panose="020B0604020202020204" pitchFamily="34" charset="0"/>
                <a:cs typeface="Arial" panose="020B0604020202020204" pitchFamily="34" charset="0"/>
              </a:defRPr>
            </a:lvl1pPr>
          </a:lstStyle>
          <a:p>
            <a:fld id="{65414E13-AD13-41A4-8094-23784540D652}" type="slidenum">
              <a:rPr lang="en-GB" smtClean="0"/>
              <a:pPr/>
              <a:t>‹#›</a:t>
            </a:fld>
            <a:endParaRPr lang="en-GB" dirty="0"/>
          </a:p>
        </p:txBody>
      </p:sp>
    </p:spTree>
    <p:extLst>
      <p:ext uri="{BB962C8B-B14F-4D97-AF65-F5344CB8AC3E}">
        <p14:creationId xmlns:p14="http://schemas.microsoft.com/office/powerpoint/2010/main" val="36308343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uote Slide v1">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082C9F3-6B8C-4849-91F8-FA413FE8A714}" type="datetime4">
              <a:rPr lang="en-GB" smtClean="0"/>
              <a:t>07 April 2021</a:t>
            </a:fld>
            <a:endParaRPr lang="en-GB"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92921" y="5593492"/>
            <a:ext cx="2599078" cy="1264507"/>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89057" y="556951"/>
            <a:ext cx="613886" cy="263909"/>
          </a:xfrm>
          <a:prstGeom prst="rect">
            <a:avLst/>
          </a:prstGeom>
        </p:spPr>
      </p:pic>
      <p:sp>
        <p:nvSpPr>
          <p:cNvPr id="11" name="Text Placeholder 14"/>
          <p:cNvSpPr>
            <a:spLocks noGrp="1"/>
          </p:cNvSpPr>
          <p:nvPr>
            <p:ph type="body" sz="quarter" idx="12" hasCustomPrompt="1"/>
          </p:nvPr>
        </p:nvSpPr>
        <p:spPr>
          <a:xfrm>
            <a:off x="2491273" y="6014407"/>
            <a:ext cx="7203233" cy="292615"/>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i="0" baseline="0">
                <a:solidFill>
                  <a:srgbClr val="333333"/>
                </a:solidFill>
                <a:latin typeface="Arial" panose="020B0604020202020204" pitchFamily="34" charset="0"/>
                <a:cs typeface="Arial" panose="020B0604020202020204" pitchFamily="34" charset="0"/>
              </a:defRPr>
            </a:lvl1pPr>
          </a:lstStyle>
          <a:p>
            <a:pPr lvl="0"/>
            <a:r>
              <a:rPr lang="en-GB" sz="1800" dirty="0"/>
              <a:t>Tony Robbins</a:t>
            </a:r>
            <a:endParaRPr lang="en-GB" dirty="0"/>
          </a:p>
        </p:txBody>
      </p:sp>
      <p:sp>
        <p:nvSpPr>
          <p:cNvPr id="12" name="Text Placeholder 9"/>
          <p:cNvSpPr>
            <a:spLocks noGrp="1"/>
          </p:cNvSpPr>
          <p:nvPr>
            <p:ph type="body" sz="quarter" idx="13" hasCustomPrompt="1"/>
          </p:nvPr>
        </p:nvSpPr>
        <p:spPr>
          <a:xfrm>
            <a:off x="2500184" y="1953138"/>
            <a:ext cx="7191631" cy="3071942"/>
          </a:xfrm>
          <a:prstGeom prst="rect">
            <a:avLst/>
          </a:prstGeom>
        </p:spPr>
        <p:txBody>
          <a:bodyPr/>
          <a:lstStyle>
            <a:lvl1pPr marL="0" indent="0" algn="ctr">
              <a:lnSpc>
                <a:spcPts val="5000"/>
              </a:lnSpc>
              <a:buNone/>
              <a:defRPr sz="5400" b="0" cap="all" spc="-200" baseline="0">
                <a:solidFill>
                  <a:srgbClr val="333333"/>
                </a:solidFill>
                <a:latin typeface="Arial Black" panose="020B0A04020102020204" pitchFamily="34" charset="0"/>
                <a:cs typeface="Arial" panose="020B0604020202020204" pitchFamily="34" charset="0"/>
              </a:defRPr>
            </a:lvl1pPr>
          </a:lstStyle>
          <a:p>
            <a:pPr lvl="0"/>
            <a:r>
              <a:rPr lang="en-GB" dirty="0"/>
              <a:t>We can change our lives. We can do, have, and be exactly what we wish</a:t>
            </a:r>
          </a:p>
        </p:txBody>
      </p:sp>
      <p:sp>
        <p:nvSpPr>
          <p:cNvPr id="9" name="Slide Number Placeholder 1"/>
          <p:cNvSpPr>
            <a:spLocks noGrp="1"/>
          </p:cNvSpPr>
          <p:nvPr>
            <p:ph type="sldNum" sz="quarter" idx="4"/>
          </p:nvPr>
        </p:nvSpPr>
        <p:spPr>
          <a:xfrm>
            <a:off x="8379934" y="291533"/>
            <a:ext cx="2743200" cy="365125"/>
          </a:xfrm>
          <a:prstGeom prst="rect">
            <a:avLst/>
          </a:prstGeom>
        </p:spPr>
        <p:txBody>
          <a:bodyPr vert="horz" lIns="91440" tIns="45720" rIns="91440" bIns="45720" rtlCol="0" anchor="ctr"/>
          <a:lstStyle>
            <a:lvl1pPr algn="r">
              <a:defRPr sz="1100">
                <a:solidFill>
                  <a:srgbClr val="333333"/>
                </a:solidFill>
                <a:latin typeface="Arial" panose="020B0604020202020204" pitchFamily="34" charset="0"/>
                <a:cs typeface="Arial" panose="020B0604020202020204" pitchFamily="34" charset="0"/>
              </a:defRPr>
            </a:lvl1pPr>
          </a:lstStyle>
          <a:p>
            <a:fld id="{65414E13-AD13-41A4-8094-23784540D652}" type="slidenum">
              <a:rPr lang="en-GB" smtClean="0"/>
              <a:pPr/>
              <a:t>‹#›</a:t>
            </a:fld>
            <a:endParaRPr lang="en-GB" dirty="0"/>
          </a:p>
        </p:txBody>
      </p:sp>
    </p:spTree>
    <p:extLst>
      <p:ext uri="{BB962C8B-B14F-4D97-AF65-F5344CB8AC3E}">
        <p14:creationId xmlns:p14="http://schemas.microsoft.com/office/powerpoint/2010/main" val="26877906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ote Slide v2">
    <p:bg>
      <p:bgPr>
        <a:solidFill>
          <a:srgbClr val="FFBF0B"/>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FD8A5C5-349D-4A5B-A158-E47C5BC038AB}" type="datetime4">
              <a:rPr lang="en-GB" smtClean="0"/>
              <a:t>07 April 2021</a:t>
            </a:fld>
            <a:endParaRPr lang="en-GB"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92920" y="5593492"/>
            <a:ext cx="2599080" cy="1264507"/>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89316" y="556951"/>
            <a:ext cx="613368" cy="263909"/>
          </a:xfrm>
          <a:prstGeom prst="rect">
            <a:avLst/>
          </a:prstGeom>
        </p:spPr>
      </p:pic>
      <p:sp>
        <p:nvSpPr>
          <p:cNvPr id="10" name="Text Placeholder 9"/>
          <p:cNvSpPr>
            <a:spLocks noGrp="1"/>
          </p:cNvSpPr>
          <p:nvPr>
            <p:ph type="body" sz="quarter" idx="12" hasCustomPrompt="1"/>
          </p:nvPr>
        </p:nvSpPr>
        <p:spPr>
          <a:xfrm>
            <a:off x="2500184" y="1953138"/>
            <a:ext cx="7191631" cy="3071942"/>
          </a:xfrm>
          <a:prstGeom prst="rect">
            <a:avLst/>
          </a:prstGeom>
        </p:spPr>
        <p:txBody>
          <a:bodyPr/>
          <a:lstStyle>
            <a:lvl1pPr marL="0" indent="0" algn="ctr">
              <a:lnSpc>
                <a:spcPts val="5000"/>
              </a:lnSpc>
              <a:buNone/>
              <a:defRPr sz="5400" b="0" cap="all" spc="-200" baseline="0">
                <a:solidFill>
                  <a:srgbClr val="333333"/>
                </a:solidFill>
                <a:latin typeface="Arial Black" panose="020B0A04020102020204" pitchFamily="34" charset="0"/>
                <a:cs typeface="Arial" panose="020B0604020202020204" pitchFamily="34" charset="0"/>
              </a:defRPr>
            </a:lvl1pPr>
          </a:lstStyle>
          <a:p>
            <a:pPr lvl="0"/>
            <a:r>
              <a:rPr lang="en-GB" dirty="0"/>
              <a:t>We can change our lives. We can do, have, and be exactly what we wish</a:t>
            </a:r>
          </a:p>
        </p:txBody>
      </p:sp>
      <p:sp>
        <p:nvSpPr>
          <p:cNvPr id="11" name="Text Placeholder 14"/>
          <p:cNvSpPr>
            <a:spLocks noGrp="1"/>
          </p:cNvSpPr>
          <p:nvPr>
            <p:ph type="body" sz="quarter" idx="13" hasCustomPrompt="1"/>
          </p:nvPr>
        </p:nvSpPr>
        <p:spPr>
          <a:xfrm>
            <a:off x="2491273" y="6014407"/>
            <a:ext cx="7203233" cy="292615"/>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i="0" baseline="0">
                <a:solidFill>
                  <a:srgbClr val="333333"/>
                </a:solidFill>
                <a:latin typeface="Arial" panose="020B0604020202020204" pitchFamily="34" charset="0"/>
                <a:cs typeface="Arial" panose="020B0604020202020204" pitchFamily="34" charset="0"/>
              </a:defRPr>
            </a:lvl1pPr>
          </a:lstStyle>
          <a:p>
            <a:pPr lvl="0"/>
            <a:r>
              <a:rPr lang="en-GB" sz="1800" dirty="0"/>
              <a:t>Tony Robbins</a:t>
            </a:r>
            <a:endParaRPr lang="en-GB" dirty="0"/>
          </a:p>
        </p:txBody>
      </p:sp>
      <p:sp>
        <p:nvSpPr>
          <p:cNvPr id="9" name="Slide Number Placeholder 1"/>
          <p:cNvSpPr>
            <a:spLocks noGrp="1"/>
          </p:cNvSpPr>
          <p:nvPr>
            <p:ph type="sldNum" sz="quarter" idx="4"/>
          </p:nvPr>
        </p:nvSpPr>
        <p:spPr>
          <a:xfrm>
            <a:off x="8379934" y="291533"/>
            <a:ext cx="2743200" cy="365125"/>
          </a:xfrm>
          <a:prstGeom prst="rect">
            <a:avLst/>
          </a:prstGeom>
        </p:spPr>
        <p:txBody>
          <a:bodyPr vert="horz" lIns="91440" tIns="45720" rIns="91440" bIns="45720" rtlCol="0" anchor="ctr"/>
          <a:lstStyle>
            <a:lvl1pPr algn="r">
              <a:defRPr sz="1100">
                <a:solidFill>
                  <a:srgbClr val="333333"/>
                </a:solidFill>
                <a:latin typeface="Arial" panose="020B0604020202020204" pitchFamily="34" charset="0"/>
                <a:cs typeface="Arial" panose="020B0604020202020204" pitchFamily="34" charset="0"/>
              </a:defRPr>
            </a:lvl1pPr>
          </a:lstStyle>
          <a:p>
            <a:fld id="{65414E13-AD13-41A4-8094-23784540D652}" type="slidenum">
              <a:rPr lang="en-GB" smtClean="0"/>
              <a:pPr/>
              <a:t>‹#›</a:t>
            </a:fld>
            <a:endParaRPr lang="en-GB" dirty="0"/>
          </a:p>
        </p:txBody>
      </p:sp>
    </p:spTree>
    <p:extLst>
      <p:ext uri="{BB962C8B-B14F-4D97-AF65-F5344CB8AC3E}">
        <p14:creationId xmlns:p14="http://schemas.microsoft.com/office/powerpoint/2010/main" val="454630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rrow/Direction Slide v1">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Date Placeholder 2"/>
          <p:cNvSpPr>
            <a:spLocks noGrp="1"/>
          </p:cNvSpPr>
          <p:nvPr>
            <p:ph type="dt" sz="half" idx="10"/>
          </p:nvPr>
        </p:nvSpPr>
        <p:spPr/>
        <p:txBody>
          <a:bodyPr/>
          <a:lstStyle/>
          <a:p>
            <a:fld id="{65A565FC-4F54-4969-A53C-C660A7EFF748}" type="datetime4">
              <a:rPr lang="en-GB" smtClean="0"/>
              <a:t>07 April 2021</a:t>
            </a:fld>
            <a:endParaRPr lang="en-GB" dirty="0"/>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92920" y="5593492"/>
            <a:ext cx="2599080" cy="1264507"/>
          </a:xfrm>
          <a:prstGeom prst="rect">
            <a:avLst/>
          </a:prstGeom>
        </p:spPr>
      </p:pic>
      <p:sp>
        <p:nvSpPr>
          <p:cNvPr id="7" name="Text Placeholder 14"/>
          <p:cNvSpPr>
            <a:spLocks noGrp="1"/>
          </p:cNvSpPr>
          <p:nvPr>
            <p:ph type="body" sz="quarter" idx="11" hasCustomPrompt="1"/>
          </p:nvPr>
        </p:nvSpPr>
        <p:spPr>
          <a:xfrm>
            <a:off x="1332754" y="2619858"/>
            <a:ext cx="9526493" cy="1618285"/>
          </a:xfrm>
          <a:prstGeom prst="rect">
            <a:avLst/>
          </a:prstGeom>
        </p:spPr>
        <p:txBody>
          <a:bodyPr/>
          <a:lstStyle>
            <a:lvl1pPr marL="0" indent="0" algn="ctr">
              <a:lnSpc>
                <a:spcPts val="7000"/>
              </a:lnSpc>
              <a:buNone/>
              <a:defRPr sz="8000" cap="all" spc="-500" baseline="0">
                <a:solidFill>
                  <a:srgbClr val="333333"/>
                </a:solidFill>
                <a:latin typeface="Arial Black" panose="020B0A04020102020204" pitchFamily="34" charset="0"/>
                <a:cs typeface="Arial" panose="020B0604020202020204" pitchFamily="34" charset="0"/>
              </a:defRPr>
            </a:lvl1pPr>
          </a:lstStyle>
          <a:p>
            <a:pPr lvl="0"/>
            <a:r>
              <a:rPr lang="en-US" dirty="0"/>
              <a:t>Your phrase here</a:t>
            </a:r>
            <a:endParaRPr lang="en-GB" dirty="0"/>
          </a:p>
        </p:txBody>
      </p:sp>
      <p:sp>
        <p:nvSpPr>
          <p:cNvPr id="9" name="Slide Number Placeholder 1"/>
          <p:cNvSpPr>
            <a:spLocks noGrp="1"/>
          </p:cNvSpPr>
          <p:nvPr>
            <p:ph type="sldNum" sz="quarter" idx="4"/>
          </p:nvPr>
        </p:nvSpPr>
        <p:spPr>
          <a:xfrm>
            <a:off x="8379934" y="291533"/>
            <a:ext cx="2743200" cy="365125"/>
          </a:xfrm>
          <a:prstGeom prst="rect">
            <a:avLst/>
          </a:prstGeom>
        </p:spPr>
        <p:txBody>
          <a:bodyPr vert="horz" lIns="91440" tIns="45720" rIns="91440" bIns="45720" rtlCol="0" anchor="ctr"/>
          <a:lstStyle>
            <a:lvl1pPr algn="r">
              <a:defRPr sz="1100">
                <a:solidFill>
                  <a:srgbClr val="333333"/>
                </a:solidFill>
                <a:latin typeface="Arial" panose="020B0604020202020204" pitchFamily="34" charset="0"/>
                <a:cs typeface="Arial" panose="020B0604020202020204" pitchFamily="34" charset="0"/>
              </a:defRPr>
            </a:lvl1pPr>
          </a:lstStyle>
          <a:p>
            <a:fld id="{65414E13-AD13-41A4-8094-23784540D652}" type="slidenum">
              <a:rPr lang="en-GB" smtClean="0"/>
              <a:pPr/>
              <a:t>‹#›</a:t>
            </a:fld>
            <a:endParaRPr lang="en-GB" dirty="0"/>
          </a:p>
        </p:txBody>
      </p:sp>
    </p:spTree>
    <p:extLst>
      <p:ext uri="{BB962C8B-B14F-4D97-AF65-F5344CB8AC3E}">
        <p14:creationId xmlns:p14="http://schemas.microsoft.com/office/powerpoint/2010/main" val="1435439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rrow/Direction Slide v2">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Date Placeholder 2"/>
          <p:cNvSpPr>
            <a:spLocks noGrp="1"/>
          </p:cNvSpPr>
          <p:nvPr>
            <p:ph type="dt" sz="half" idx="10"/>
          </p:nvPr>
        </p:nvSpPr>
        <p:spPr/>
        <p:txBody>
          <a:bodyPr/>
          <a:lstStyle/>
          <a:p>
            <a:fld id="{154E8539-8218-49AB-B8E0-717AB96A3473}" type="datetime4">
              <a:rPr lang="en-GB" smtClean="0"/>
              <a:t>07 April 2021</a:t>
            </a:fld>
            <a:endParaRPr lang="en-GB" dirty="0"/>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92920" y="5593492"/>
            <a:ext cx="2599080" cy="1264507"/>
          </a:xfrm>
          <a:prstGeom prst="rect">
            <a:avLst/>
          </a:prstGeom>
        </p:spPr>
      </p:pic>
      <p:sp>
        <p:nvSpPr>
          <p:cNvPr id="7" name="Text Placeholder 14"/>
          <p:cNvSpPr>
            <a:spLocks noGrp="1"/>
          </p:cNvSpPr>
          <p:nvPr>
            <p:ph type="body" sz="quarter" idx="11" hasCustomPrompt="1"/>
          </p:nvPr>
        </p:nvSpPr>
        <p:spPr>
          <a:xfrm>
            <a:off x="1332754" y="2619858"/>
            <a:ext cx="9526493" cy="1618285"/>
          </a:xfrm>
          <a:prstGeom prst="rect">
            <a:avLst/>
          </a:prstGeom>
        </p:spPr>
        <p:txBody>
          <a:bodyPr/>
          <a:lstStyle>
            <a:lvl1pPr marL="0" indent="0" algn="ctr">
              <a:lnSpc>
                <a:spcPts val="7000"/>
              </a:lnSpc>
              <a:buNone/>
              <a:defRPr sz="8000" cap="all" spc="-500" baseline="0">
                <a:solidFill>
                  <a:srgbClr val="333333"/>
                </a:solidFill>
                <a:latin typeface="Arial Black" panose="020B0A04020102020204" pitchFamily="34" charset="0"/>
                <a:cs typeface="Arial" panose="020B0604020202020204" pitchFamily="34" charset="0"/>
              </a:defRPr>
            </a:lvl1pPr>
          </a:lstStyle>
          <a:p>
            <a:pPr lvl="0"/>
            <a:r>
              <a:rPr lang="en-US" dirty="0"/>
              <a:t>Your phrase here</a:t>
            </a:r>
            <a:endParaRPr lang="en-GB" dirty="0"/>
          </a:p>
        </p:txBody>
      </p:sp>
      <p:sp>
        <p:nvSpPr>
          <p:cNvPr id="9" name="Slide Number Placeholder 1"/>
          <p:cNvSpPr>
            <a:spLocks noGrp="1"/>
          </p:cNvSpPr>
          <p:nvPr>
            <p:ph type="sldNum" sz="quarter" idx="4"/>
          </p:nvPr>
        </p:nvSpPr>
        <p:spPr>
          <a:xfrm>
            <a:off x="8379934" y="291533"/>
            <a:ext cx="2743200" cy="365125"/>
          </a:xfrm>
          <a:prstGeom prst="rect">
            <a:avLst/>
          </a:prstGeom>
        </p:spPr>
        <p:txBody>
          <a:bodyPr vert="horz" lIns="91440" tIns="45720" rIns="91440" bIns="45720" rtlCol="0" anchor="ctr"/>
          <a:lstStyle>
            <a:lvl1pPr algn="r">
              <a:defRPr sz="1100">
                <a:solidFill>
                  <a:srgbClr val="333333"/>
                </a:solidFill>
                <a:latin typeface="Arial" panose="020B0604020202020204" pitchFamily="34" charset="0"/>
                <a:cs typeface="Arial" panose="020B0604020202020204" pitchFamily="34" charset="0"/>
              </a:defRPr>
            </a:lvl1pPr>
          </a:lstStyle>
          <a:p>
            <a:fld id="{65414E13-AD13-41A4-8094-23784540D652}" type="slidenum">
              <a:rPr lang="en-GB" smtClean="0"/>
              <a:pPr/>
              <a:t>‹#›</a:t>
            </a:fld>
            <a:endParaRPr lang="en-GB" dirty="0"/>
          </a:p>
        </p:txBody>
      </p:sp>
    </p:spTree>
    <p:extLst>
      <p:ext uri="{BB962C8B-B14F-4D97-AF65-F5344CB8AC3E}">
        <p14:creationId xmlns:p14="http://schemas.microsoft.com/office/powerpoint/2010/main" val="2675407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tx1"/>
        </a:solidFill>
        <a:effectLst/>
      </p:bgPr>
    </p:bg>
    <p:spTree>
      <p:nvGrpSpPr>
        <p:cNvPr id="1" name=""/>
        <p:cNvGrpSpPr/>
        <p:nvPr/>
      </p:nvGrpSpPr>
      <p:grpSpPr>
        <a:xfrm>
          <a:off x="0" y="0"/>
          <a:ext cx="0" cy="0"/>
          <a:chOff x="0" y="0"/>
          <a:chExt cx="0" cy="0"/>
        </a:xfrm>
      </p:grpSpPr>
      <p:cxnSp>
        <p:nvCxnSpPr>
          <p:cNvPr id="10" name="Straight Connector 9"/>
          <p:cNvCxnSpPr/>
          <p:nvPr userDrawn="1"/>
        </p:nvCxnSpPr>
        <p:spPr>
          <a:xfrm>
            <a:off x="485775" y="487674"/>
            <a:ext cx="1188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1912947" y="487674"/>
            <a:ext cx="97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itle 1"/>
          <p:cNvSpPr>
            <a:spLocks noGrp="1"/>
          </p:cNvSpPr>
          <p:nvPr>
            <p:ph type="ctrTitle" hasCustomPrompt="1"/>
          </p:nvPr>
        </p:nvSpPr>
        <p:spPr>
          <a:xfrm>
            <a:off x="1812605" y="1423713"/>
            <a:ext cx="7636195" cy="1842001"/>
          </a:xfrm>
        </p:spPr>
        <p:txBody>
          <a:bodyPr anchor="t">
            <a:noAutofit/>
          </a:bodyPr>
          <a:lstStyle>
            <a:lvl1pPr algn="l">
              <a:lnSpc>
                <a:spcPct val="80000"/>
              </a:lnSpc>
              <a:defRPr sz="7000" kern="1200" spc="0" baseline="0">
                <a:solidFill>
                  <a:schemeClr val="tx2"/>
                </a:solidFill>
                <a:latin typeface="Arial" panose="020B0604020202020204" pitchFamily="34" charset="0"/>
                <a:ea typeface="Sharp Sans No1 Extrabold" pitchFamily="50" charset="0"/>
                <a:cs typeface="Arial" panose="020B0604020202020204" pitchFamily="34" charset="0"/>
              </a:defRPr>
            </a:lvl1pPr>
          </a:lstStyle>
          <a:p>
            <a:r>
              <a:rPr lang="en-GB" dirty="0"/>
              <a:t>THIS TITLE</a:t>
            </a:r>
          </a:p>
        </p:txBody>
      </p:sp>
      <p:sp>
        <p:nvSpPr>
          <p:cNvPr id="12" name="Subtitle 2"/>
          <p:cNvSpPr>
            <a:spLocks noGrp="1"/>
          </p:cNvSpPr>
          <p:nvPr>
            <p:ph type="subTitle" idx="1"/>
          </p:nvPr>
        </p:nvSpPr>
        <p:spPr>
          <a:xfrm>
            <a:off x="1812605" y="3405901"/>
            <a:ext cx="4114800" cy="1655762"/>
          </a:xfrm>
        </p:spPr>
        <p:txBody>
          <a:bodyPr>
            <a:normAutofit/>
          </a:bodyPr>
          <a:lstStyle>
            <a:lvl1pPr marL="0" indent="0" algn="l">
              <a:buNone/>
              <a:defRPr sz="2300" spc="0" baseline="0">
                <a:solidFill>
                  <a:schemeClr val="bg1"/>
                </a:solidFill>
                <a:latin typeface="Arial" panose="020B0604020202020204" pitchFamily="34" charset="0"/>
                <a:ea typeface="Sharp Sans No1 Book" pitchFamily="50"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GB" dirty="0"/>
          </a:p>
        </p:txBody>
      </p:sp>
      <p:sp>
        <p:nvSpPr>
          <p:cNvPr id="7" name="Right Triangle 6"/>
          <p:cNvSpPr/>
          <p:nvPr userDrawn="1"/>
        </p:nvSpPr>
        <p:spPr>
          <a:xfrm rot="16200000">
            <a:off x="8599714" y="3265714"/>
            <a:ext cx="3592286" cy="3592286"/>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16" name="Date Placeholder 3"/>
          <p:cNvSpPr>
            <a:spLocks noGrp="1"/>
          </p:cNvSpPr>
          <p:nvPr>
            <p:ph type="dt" sz="half" idx="10"/>
          </p:nvPr>
        </p:nvSpPr>
        <p:spPr>
          <a:xfrm>
            <a:off x="395368" y="508081"/>
            <a:ext cx="1273492" cy="365125"/>
          </a:xfrm>
          <a:prstGeom prst="rect">
            <a:avLst/>
          </a:prstGeom>
        </p:spPr>
        <p:txBody>
          <a:bodyPr/>
          <a:lstStyle>
            <a:lvl1pPr>
              <a:defRPr sz="900">
                <a:solidFill>
                  <a:schemeClr val="bg1"/>
                </a:solidFill>
                <a:latin typeface="Arial" panose="020B0604020202020204" pitchFamily="34" charset="0"/>
                <a:ea typeface="Sharp Sans No1 Book" pitchFamily="50" charset="0"/>
                <a:cs typeface="Arial" panose="020B0604020202020204" pitchFamily="34" charset="0"/>
              </a:defRPr>
            </a:lvl1pPr>
          </a:lstStyle>
          <a:p>
            <a:fld id="{1BE467D4-5334-4B62-BB20-7834C7955CC8}" type="datetime4">
              <a:rPr lang="en-GB" smtClean="0"/>
              <a:pPr/>
              <a:t>07 April 2021</a:t>
            </a:fld>
            <a:endParaRPr lang="en-GB" dirty="0"/>
          </a:p>
        </p:txBody>
      </p:sp>
      <p:sp>
        <p:nvSpPr>
          <p:cNvPr id="17" name="Footer Placeholder 3"/>
          <p:cNvSpPr>
            <a:spLocks noGrp="1"/>
          </p:cNvSpPr>
          <p:nvPr>
            <p:ph type="ftr" sz="quarter" idx="11"/>
          </p:nvPr>
        </p:nvSpPr>
        <p:spPr>
          <a:xfrm>
            <a:off x="1812605" y="508081"/>
            <a:ext cx="4114800" cy="365125"/>
          </a:xfrm>
          <a:prstGeom prst="rect">
            <a:avLst/>
          </a:prstGeom>
        </p:spPr>
        <p:txBody>
          <a:bodyPr/>
          <a:lstStyle>
            <a:lvl1pPr algn="l">
              <a:defRPr sz="900">
                <a:solidFill>
                  <a:schemeClr val="bg1"/>
                </a:solidFill>
                <a:latin typeface="Arial" panose="020B0604020202020204" pitchFamily="34" charset="0"/>
                <a:ea typeface="Sharp Sans No1 Book" pitchFamily="50" charset="0"/>
                <a:cs typeface="Arial" panose="020B0604020202020204" pitchFamily="34" charset="0"/>
              </a:defRPr>
            </a:lvl1pPr>
          </a:lstStyle>
          <a:p>
            <a:r>
              <a:rPr lang="en-GB"/>
              <a:t>University of Suffolk</a:t>
            </a:r>
            <a:endParaRPr lang="en-GB" dirty="0"/>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0496" y="5795138"/>
            <a:ext cx="1777371" cy="864000"/>
          </a:xfrm>
          <a:prstGeom prst="rect">
            <a:avLst/>
          </a:prstGeom>
        </p:spPr>
      </p:pic>
    </p:spTree>
    <p:extLst>
      <p:ext uri="{BB962C8B-B14F-4D97-AF65-F5344CB8AC3E}">
        <p14:creationId xmlns:p14="http://schemas.microsoft.com/office/powerpoint/2010/main" val="455079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Money Slide v1">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Date Placeholder 2"/>
          <p:cNvSpPr>
            <a:spLocks noGrp="1"/>
          </p:cNvSpPr>
          <p:nvPr>
            <p:ph type="dt" sz="half" idx="10"/>
          </p:nvPr>
        </p:nvSpPr>
        <p:spPr/>
        <p:txBody>
          <a:bodyPr/>
          <a:lstStyle/>
          <a:p>
            <a:fld id="{14EADBEE-35B4-4C32-8014-816D8CA4D9EC}" type="datetime4">
              <a:rPr lang="en-GB" smtClean="0"/>
              <a:t>07 April 2021</a:t>
            </a:fld>
            <a:endParaRPr lang="en-GB" dirty="0"/>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92920" y="5593492"/>
            <a:ext cx="2599080" cy="1264507"/>
          </a:xfrm>
          <a:prstGeom prst="rect">
            <a:avLst/>
          </a:prstGeom>
        </p:spPr>
      </p:pic>
      <p:sp>
        <p:nvSpPr>
          <p:cNvPr id="7" name="Text Placeholder 14"/>
          <p:cNvSpPr>
            <a:spLocks noGrp="1"/>
          </p:cNvSpPr>
          <p:nvPr>
            <p:ph type="body" sz="quarter" idx="11" hasCustomPrompt="1"/>
          </p:nvPr>
        </p:nvSpPr>
        <p:spPr>
          <a:xfrm>
            <a:off x="1332754" y="2619858"/>
            <a:ext cx="9526493" cy="1618285"/>
          </a:xfrm>
          <a:prstGeom prst="rect">
            <a:avLst/>
          </a:prstGeom>
        </p:spPr>
        <p:txBody>
          <a:bodyPr/>
          <a:lstStyle>
            <a:lvl1pPr marL="0" indent="0" algn="ctr">
              <a:lnSpc>
                <a:spcPts val="7000"/>
              </a:lnSpc>
              <a:buNone/>
              <a:defRPr sz="8000" cap="all" spc="-500" baseline="0">
                <a:solidFill>
                  <a:srgbClr val="333333"/>
                </a:solidFill>
                <a:latin typeface="Arial Black" panose="020B0A04020102020204" pitchFamily="34" charset="0"/>
                <a:cs typeface="Arial" panose="020B0604020202020204" pitchFamily="34" charset="0"/>
              </a:defRPr>
            </a:lvl1pPr>
          </a:lstStyle>
          <a:p>
            <a:pPr lvl="0"/>
            <a:r>
              <a:rPr lang="en-US" dirty="0"/>
              <a:t>Your phrase here</a:t>
            </a:r>
            <a:endParaRPr lang="en-GB" dirty="0"/>
          </a:p>
        </p:txBody>
      </p:sp>
      <p:sp>
        <p:nvSpPr>
          <p:cNvPr id="9" name="Slide Number Placeholder 1"/>
          <p:cNvSpPr>
            <a:spLocks noGrp="1"/>
          </p:cNvSpPr>
          <p:nvPr>
            <p:ph type="sldNum" sz="quarter" idx="4"/>
          </p:nvPr>
        </p:nvSpPr>
        <p:spPr>
          <a:xfrm>
            <a:off x="8379934" y="291533"/>
            <a:ext cx="2743200" cy="365125"/>
          </a:xfrm>
          <a:prstGeom prst="rect">
            <a:avLst/>
          </a:prstGeom>
        </p:spPr>
        <p:txBody>
          <a:bodyPr vert="horz" lIns="91440" tIns="45720" rIns="91440" bIns="45720" rtlCol="0" anchor="ctr"/>
          <a:lstStyle>
            <a:lvl1pPr algn="r">
              <a:defRPr sz="1100">
                <a:solidFill>
                  <a:srgbClr val="333333"/>
                </a:solidFill>
                <a:latin typeface="Arial" panose="020B0604020202020204" pitchFamily="34" charset="0"/>
                <a:cs typeface="Arial" panose="020B0604020202020204" pitchFamily="34" charset="0"/>
              </a:defRPr>
            </a:lvl1pPr>
          </a:lstStyle>
          <a:p>
            <a:fld id="{65414E13-AD13-41A4-8094-23784540D652}" type="slidenum">
              <a:rPr lang="en-GB" smtClean="0"/>
              <a:pPr/>
              <a:t>‹#›</a:t>
            </a:fld>
            <a:endParaRPr lang="en-GB" dirty="0"/>
          </a:p>
        </p:txBody>
      </p:sp>
    </p:spTree>
    <p:extLst>
      <p:ext uri="{BB962C8B-B14F-4D97-AF65-F5344CB8AC3E}">
        <p14:creationId xmlns:p14="http://schemas.microsoft.com/office/powerpoint/2010/main" val="25647169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Money Slide v2">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1998" cy="6857999"/>
          </a:xfrm>
          <a:prstGeom prst="rect">
            <a:avLst/>
          </a:prstGeom>
        </p:spPr>
      </p:pic>
      <p:sp>
        <p:nvSpPr>
          <p:cNvPr id="3" name="Date Placeholder 2"/>
          <p:cNvSpPr>
            <a:spLocks noGrp="1"/>
          </p:cNvSpPr>
          <p:nvPr>
            <p:ph type="dt" sz="half" idx="10"/>
          </p:nvPr>
        </p:nvSpPr>
        <p:spPr/>
        <p:txBody>
          <a:bodyPr/>
          <a:lstStyle/>
          <a:p>
            <a:fld id="{198F234B-3FD2-4EC1-AAB9-A7DF6443DE3F}" type="datetime4">
              <a:rPr lang="en-GB" smtClean="0"/>
              <a:t>07 April 2021</a:t>
            </a:fld>
            <a:endParaRPr lang="en-GB" dirty="0"/>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92920" y="5593492"/>
            <a:ext cx="2599080" cy="1264507"/>
          </a:xfrm>
          <a:prstGeom prst="rect">
            <a:avLst/>
          </a:prstGeom>
        </p:spPr>
      </p:pic>
      <p:sp>
        <p:nvSpPr>
          <p:cNvPr id="7" name="Text Placeholder 14"/>
          <p:cNvSpPr>
            <a:spLocks noGrp="1"/>
          </p:cNvSpPr>
          <p:nvPr>
            <p:ph type="body" sz="quarter" idx="11" hasCustomPrompt="1"/>
          </p:nvPr>
        </p:nvSpPr>
        <p:spPr>
          <a:xfrm>
            <a:off x="1332754" y="2619858"/>
            <a:ext cx="9526493" cy="1618285"/>
          </a:xfrm>
          <a:prstGeom prst="rect">
            <a:avLst/>
          </a:prstGeom>
        </p:spPr>
        <p:txBody>
          <a:bodyPr/>
          <a:lstStyle>
            <a:lvl1pPr marL="0" indent="0" algn="ctr">
              <a:lnSpc>
                <a:spcPts val="7000"/>
              </a:lnSpc>
              <a:buNone/>
              <a:defRPr sz="8000" cap="all" spc="-500" baseline="0">
                <a:solidFill>
                  <a:srgbClr val="333333"/>
                </a:solidFill>
                <a:latin typeface="Arial Black" panose="020B0A04020102020204" pitchFamily="34" charset="0"/>
                <a:cs typeface="Arial" panose="020B0604020202020204" pitchFamily="34" charset="0"/>
              </a:defRPr>
            </a:lvl1pPr>
          </a:lstStyle>
          <a:p>
            <a:pPr lvl="0"/>
            <a:r>
              <a:rPr lang="en-US" dirty="0"/>
              <a:t>Your phrase here</a:t>
            </a:r>
            <a:endParaRPr lang="en-GB" dirty="0"/>
          </a:p>
        </p:txBody>
      </p:sp>
      <p:sp>
        <p:nvSpPr>
          <p:cNvPr id="9" name="Slide Number Placeholder 1"/>
          <p:cNvSpPr>
            <a:spLocks noGrp="1"/>
          </p:cNvSpPr>
          <p:nvPr>
            <p:ph type="sldNum" sz="quarter" idx="4"/>
          </p:nvPr>
        </p:nvSpPr>
        <p:spPr>
          <a:xfrm>
            <a:off x="8379934" y="291533"/>
            <a:ext cx="2743200" cy="365125"/>
          </a:xfrm>
          <a:prstGeom prst="rect">
            <a:avLst/>
          </a:prstGeom>
        </p:spPr>
        <p:txBody>
          <a:bodyPr vert="horz" lIns="91440" tIns="45720" rIns="91440" bIns="45720" rtlCol="0" anchor="ctr"/>
          <a:lstStyle>
            <a:lvl1pPr algn="r">
              <a:defRPr sz="1100">
                <a:solidFill>
                  <a:srgbClr val="333333"/>
                </a:solidFill>
                <a:latin typeface="Arial" panose="020B0604020202020204" pitchFamily="34" charset="0"/>
                <a:cs typeface="Arial" panose="020B0604020202020204" pitchFamily="34" charset="0"/>
              </a:defRPr>
            </a:lvl1pPr>
          </a:lstStyle>
          <a:p>
            <a:fld id="{65414E13-AD13-41A4-8094-23784540D652}" type="slidenum">
              <a:rPr lang="en-GB" smtClean="0"/>
              <a:pPr/>
              <a:t>‹#›</a:t>
            </a:fld>
            <a:endParaRPr lang="en-GB" dirty="0"/>
          </a:p>
        </p:txBody>
      </p:sp>
    </p:spTree>
    <p:extLst>
      <p:ext uri="{BB962C8B-B14F-4D97-AF65-F5344CB8AC3E}">
        <p14:creationId xmlns:p14="http://schemas.microsoft.com/office/powerpoint/2010/main" val="15535146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amp; Photo Slide">
    <p:spTree>
      <p:nvGrpSpPr>
        <p:cNvPr id="1" name=""/>
        <p:cNvGrpSpPr/>
        <p:nvPr/>
      </p:nvGrpSpPr>
      <p:grpSpPr>
        <a:xfrm>
          <a:off x="0" y="0"/>
          <a:ext cx="0" cy="0"/>
          <a:chOff x="0" y="0"/>
          <a:chExt cx="0" cy="0"/>
        </a:xfrm>
      </p:grpSpPr>
      <p:sp>
        <p:nvSpPr>
          <p:cNvPr id="9" name="Picture Placeholder 3"/>
          <p:cNvSpPr>
            <a:spLocks noGrp="1"/>
          </p:cNvSpPr>
          <p:nvPr>
            <p:ph type="pic" sz="quarter" idx="13"/>
          </p:nvPr>
        </p:nvSpPr>
        <p:spPr>
          <a:xfrm>
            <a:off x="8699500" y="-4763"/>
            <a:ext cx="3492500" cy="3440375"/>
          </a:xfrm>
          <a:prstGeom prst="rect">
            <a:avLst/>
          </a:prstGeom>
        </p:spPr>
        <p:txBody>
          <a:bodyPr/>
          <a:lstStyle>
            <a:lvl1pPr marL="0" indent="0">
              <a:buNone/>
              <a:defRPr/>
            </a:lvl1pPr>
          </a:lstStyle>
          <a:p>
            <a:r>
              <a:rPr lang="en-US"/>
              <a:t>Click icon to add picture</a:t>
            </a:r>
            <a:endParaRPr lang="en-GB" dirty="0"/>
          </a:p>
        </p:txBody>
      </p:sp>
      <p:sp>
        <p:nvSpPr>
          <p:cNvPr id="10" name="Picture Placeholder 3"/>
          <p:cNvSpPr>
            <a:spLocks noGrp="1"/>
          </p:cNvSpPr>
          <p:nvPr>
            <p:ph type="pic" sz="quarter" idx="14"/>
          </p:nvPr>
        </p:nvSpPr>
        <p:spPr>
          <a:xfrm>
            <a:off x="3498210" y="-4763"/>
            <a:ext cx="5201290" cy="6862763"/>
          </a:xfrm>
          <a:prstGeom prst="rect">
            <a:avLst/>
          </a:prstGeom>
        </p:spPr>
        <p:txBody>
          <a:bodyPr/>
          <a:lstStyle>
            <a:lvl1pPr marL="0" indent="0">
              <a:buNone/>
              <a:defRPr/>
            </a:lvl1pPr>
          </a:lstStyle>
          <a:p>
            <a:r>
              <a:rPr lang="en-US"/>
              <a:t>Click icon to add picture</a:t>
            </a:r>
            <a:endParaRPr lang="en-GB" dirty="0"/>
          </a:p>
        </p:txBody>
      </p:sp>
      <p:sp>
        <p:nvSpPr>
          <p:cNvPr id="3" name="Date Placeholder 2"/>
          <p:cNvSpPr>
            <a:spLocks noGrp="1"/>
          </p:cNvSpPr>
          <p:nvPr>
            <p:ph type="dt" sz="half" idx="10"/>
          </p:nvPr>
        </p:nvSpPr>
        <p:spPr/>
        <p:txBody>
          <a:bodyPr/>
          <a:lstStyle/>
          <a:p>
            <a:fld id="{8A545727-A569-4DBB-9ECA-D8A5409742E1}" type="datetime4">
              <a:rPr lang="en-GB" smtClean="0"/>
              <a:t>07 April 2021</a:t>
            </a:fld>
            <a:endParaRPr lang="en-GB" dirty="0"/>
          </a:p>
        </p:txBody>
      </p:sp>
      <p:sp>
        <p:nvSpPr>
          <p:cNvPr id="21" name="Text Placeholder 14"/>
          <p:cNvSpPr>
            <a:spLocks noGrp="1"/>
          </p:cNvSpPr>
          <p:nvPr>
            <p:ph type="body" sz="quarter" idx="11" hasCustomPrompt="1"/>
          </p:nvPr>
        </p:nvSpPr>
        <p:spPr>
          <a:xfrm rot="16200000">
            <a:off x="-1011554" y="2533594"/>
            <a:ext cx="5655875" cy="1975029"/>
          </a:xfrm>
          <a:prstGeom prst="rect">
            <a:avLst/>
          </a:prstGeom>
        </p:spPr>
        <p:txBody>
          <a:bodyPr lIns="0" tIns="72000" rIns="0"/>
          <a:lstStyle>
            <a:lvl1pPr marL="0" indent="0" algn="l">
              <a:lnSpc>
                <a:spcPts val="7000"/>
              </a:lnSpc>
              <a:buNone/>
              <a:defRPr sz="8000" cap="all" spc="-500" baseline="0">
                <a:solidFill>
                  <a:srgbClr val="333333"/>
                </a:solidFill>
                <a:latin typeface="Arial Black" panose="020B0A04020102020204" pitchFamily="34" charset="0"/>
                <a:cs typeface="Arial" panose="020B0604020202020204" pitchFamily="34" charset="0"/>
              </a:defRPr>
            </a:lvl1pPr>
          </a:lstStyle>
          <a:p>
            <a:pPr lvl="0"/>
            <a:r>
              <a:rPr lang="en-US" dirty="0"/>
              <a:t>Subtitle Here</a:t>
            </a:r>
            <a:endParaRPr lang="en-GB" dirty="0"/>
          </a:p>
        </p:txBody>
      </p:sp>
      <p:sp>
        <p:nvSpPr>
          <p:cNvPr id="23" name="Text Placeholder 22"/>
          <p:cNvSpPr>
            <a:spLocks noGrp="1"/>
          </p:cNvSpPr>
          <p:nvPr>
            <p:ph type="body" sz="quarter" idx="12" hasCustomPrompt="1"/>
          </p:nvPr>
        </p:nvSpPr>
        <p:spPr>
          <a:xfrm>
            <a:off x="7137480" y="3435612"/>
            <a:ext cx="5054520" cy="2256734"/>
          </a:xfrm>
          <a:prstGeom prst="rect">
            <a:avLst/>
          </a:prstGeom>
          <a:solidFill>
            <a:schemeClr val="bg1"/>
          </a:solidFill>
        </p:spPr>
        <p:txBody>
          <a:bodyPr lIns="324000" tIns="288000" rIns="216000" bIns="0"/>
          <a:lstStyle>
            <a:lvl1pPr marL="285750" marR="0" indent="-285750" algn="l" defTabSz="914400" rtl="0" eaLnBrk="1" fontAlgn="auto" latinLnBrk="0" hangingPunct="1">
              <a:lnSpc>
                <a:spcPct val="150000"/>
              </a:lnSpc>
              <a:spcBef>
                <a:spcPts val="0"/>
              </a:spcBef>
              <a:spcAft>
                <a:spcPts val="0"/>
              </a:spcAft>
              <a:buClr>
                <a:srgbClr val="FFBF0B"/>
              </a:buClr>
              <a:buSzTx/>
              <a:buFont typeface="Wingdings" panose="05000000000000000000" pitchFamily="2" charset="2"/>
              <a:buChar char="n"/>
              <a:tabLst/>
              <a:defRPr sz="1400" baseline="0">
                <a:solidFill>
                  <a:srgbClr val="333333"/>
                </a:solidFill>
                <a:latin typeface="Arial" panose="020B0604020202020204" pitchFamily="34" charset="0"/>
                <a:cs typeface="Arial" panose="020B0604020202020204" pitchFamily="34" charset="0"/>
              </a:defRPr>
            </a:lvl1pPr>
          </a:lstStyle>
          <a:p>
            <a:pPr lvl="0"/>
            <a:r>
              <a:rPr lang="en-GB" sz="1400" b="0" i="0" kern="1200" dirty="0">
                <a:solidFill>
                  <a:srgbClr val="333333"/>
                </a:solidFill>
                <a:effectLst/>
                <a:latin typeface="Arial" panose="020B0604020202020204" pitchFamily="34" charset="0"/>
                <a:ea typeface="+mn-ea"/>
                <a:cs typeface="Arial" panose="020B0604020202020204" pitchFamily="34" charset="0"/>
              </a:rPr>
              <a:t>Lorem ipsum dolor sit amet </a:t>
            </a:r>
            <a:r>
              <a:rPr lang="en-GB" sz="1400" b="0" i="0" kern="1200" dirty="0" err="1">
                <a:solidFill>
                  <a:srgbClr val="333333"/>
                </a:solidFill>
                <a:effectLst/>
                <a:latin typeface="Arial" panose="020B0604020202020204" pitchFamily="34" charset="0"/>
                <a:ea typeface="+mn-ea"/>
                <a:cs typeface="Arial" panose="020B0604020202020204" pitchFamily="34" charset="0"/>
              </a:rPr>
              <a:t>vel</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rhoncus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volutpat</a:t>
            </a:r>
            <a:r>
              <a:rPr lang="en-GB" sz="1400" b="0" i="0" kern="1200" dirty="0">
                <a:solidFill>
                  <a:srgbClr val="333333"/>
                </a:solidFill>
                <a:effectLst/>
                <a:latin typeface="Arial" panose="020B0604020202020204" pitchFamily="34" charset="0"/>
                <a:ea typeface="+mn-ea"/>
                <a:cs typeface="Arial" panose="020B0604020202020204" pitchFamily="34" charset="0"/>
              </a:rPr>
              <a:t>.</a:t>
            </a:r>
          </a:p>
          <a:p>
            <a:pPr lvl="0"/>
            <a:r>
              <a:rPr lang="en-GB" sz="1400" b="0" i="0" kern="1200" dirty="0" err="1">
                <a:solidFill>
                  <a:srgbClr val="333333"/>
                </a:solidFill>
                <a:effectLst/>
                <a:latin typeface="Arial" panose="020B0604020202020204" pitchFamily="34" charset="0"/>
                <a:ea typeface="+mn-ea"/>
                <a:cs typeface="Arial" panose="020B0604020202020204" pitchFamily="34" charset="0"/>
              </a:rPr>
              <a:t>Sed</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iaculis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sem</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vel</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rhoncus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volutpat</a:t>
            </a:r>
            <a:r>
              <a:rPr lang="en-GB" sz="1400" b="0" i="0" kern="1200" dirty="0">
                <a:solidFill>
                  <a:srgbClr val="333333"/>
                </a:solidFill>
                <a:effectLst/>
                <a:latin typeface="Arial" panose="020B0604020202020204" pitchFamily="34" charset="0"/>
                <a:ea typeface="+mn-ea"/>
                <a:cs typeface="Arial" panose="020B0604020202020204" pitchFamily="34" charset="0"/>
              </a:rPr>
              <a:t>. Nullam tincidunt congue suscipit lorem ipsum vel.</a:t>
            </a:r>
          </a:p>
          <a:p>
            <a:pPr lvl="0"/>
            <a:r>
              <a:rPr lang="en-GB" sz="1400" b="0" i="0" kern="1200" dirty="0" err="1">
                <a:solidFill>
                  <a:srgbClr val="333333"/>
                </a:solidFill>
                <a:effectLst/>
                <a:latin typeface="Arial" panose="020B0604020202020204" pitchFamily="34" charset="0"/>
                <a:ea typeface="+mn-ea"/>
                <a:cs typeface="Arial" panose="020B0604020202020204" pitchFamily="34" charset="0"/>
              </a:rPr>
              <a:t>Phasellus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elementum</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varius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erat</a:t>
            </a:r>
            <a:r>
              <a:rPr lang="en-GB" sz="1400" b="0" i="0" kern="1200" dirty="0">
                <a:solidFill>
                  <a:srgbClr val="333333"/>
                </a:solidFill>
                <a:effectLst/>
                <a:latin typeface="Arial" panose="020B0604020202020204" pitchFamily="34" charset="0"/>
                <a:ea typeface="+mn-ea"/>
                <a:cs typeface="Arial" panose="020B0604020202020204" pitchFamily="34" charset="0"/>
              </a:rPr>
              <a:t>, vitae dictum ex suscipit </a:t>
            </a:r>
            <a:r>
              <a:rPr lang="en-GB" sz="1400" b="0" i="0" kern="1200" dirty="0" err="1">
                <a:solidFill>
                  <a:srgbClr val="333333"/>
                </a:solidFill>
                <a:effectLst/>
                <a:latin typeface="Arial" panose="020B0604020202020204" pitchFamily="34" charset="0"/>
                <a:ea typeface="+mn-ea"/>
                <a:cs typeface="Arial" panose="020B0604020202020204" pitchFamily="34" charset="0"/>
              </a:rPr>
              <a:t>sed</a:t>
            </a:r>
            <a:r>
              <a:rPr lang="en-GB" sz="1400" b="0" i="0" kern="1200" dirty="0">
                <a:solidFill>
                  <a:srgbClr val="333333"/>
                </a:solidFill>
                <a:effectLst/>
                <a:latin typeface="Arial" panose="020B0604020202020204" pitchFamily="34" charset="0"/>
                <a:ea typeface="+mn-ea"/>
                <a:cs typeface="Arial" panose="020B0604020202020204" pitchFamily="34" charset="0"/>
              </a:rPr>
              <a:t> congue </a:t>
            </a:r>
            <a:r>
              <a:rPr lang="en-GB" sz="1400" b="0" i="0" kern="1200" dirty="0" err="1">
                <a:solidFill>
                  <a:srgbClr val="333333"/>
                </a:solidFill>
                <a:effectLst/>
                <a:latin typeface="Arial" panose="020B0604020202020204" pitchFamily="34" charset="0"/>
                <a:ea typeface="+mn-ea"/>
                <a:cs typeface="Arial" panose="020B0604020202020204" pitchFamily="34" charset="0"/>
              </a:rPr>
              <a:t>sem</a:t>
            </a:r>
            <a:r>
              <a:rPr lang="en-GB" sz="1400" b="0" i="0" kern="1200" dirty="0">
                <a:solidFill>
                  <a:srgbClr val="333333"/>
                </a:solidFill>
                <a:effectLst/>
                <a:latin typeface="Arial" panose="020B0604020202020204" pitchFamily="34" charset="0"/>
                <a:ea typeface="+mn-ea"/>
                <a:cs typeface="Arial" panose="020B0604020202020204" pitchFamily="34" charset="0"/>
              </a:rPr>
              <a:t> sub ipsum </a:t>
            </a:r>
            <a:r>
              <a:rPr lang="en-GB" sz="1400" b="0" i="0" kern="1200" dirty="0" err="1">
                <a:solidFill>
                  <a:srgbClr val="333333"/>
                </a:solidFill>
                <a:effectLst/>
                <a:latin typeface="Arial" panose="020B0604020202020204" pitchFamily="34" charset="0"/>
                <a:ea typeface="+mn-ea"/>
                <a:cs typeface="Arial" panose="020B0604020202020204" pitchFamily="34" charset="0"/>
              </a:rPr>
              <a:t>nullam</a:t>
            </a:r>
            <a:r>
              <a:rPr lang="en-GB" sz="1400" b="0" i="0" kern="1200" dirty="0">
                <a:solidFill>
                  <a:srgbClr val="333333"/>
                </a:solidFill>
                <a:effectLst/>
                <a:latin typeface="Arial" panose="020B0604020202020204" pitchFamily="34" charset="0"/>
                <a:ea typeface="+mn-ea"/>
                <a:cs typeface="Arial" panose="020B0604020202020204" pitchFamily="34" charset="0"/>
              </a:rPr>
              <a:t>.</a:t>
            </a:r>
          </a:p>
          <a:p>
            <a:pPr lvl="0"/>
            <a:endParaRPr lang="en-GB" sz="1400" b="0" i="0" kern="1200" dirty="0">
              <a:solidFill>
                <a:srgbClr val="333333"/>
              </a:solidFill>
              <a:effectLst/>
              <a:latin typeface="Arial" panose="020B0604020202020204" pitchFamily="34" charset="0"/>
              <a:ea typeface="+mn-ea"/>
              <a:cs typeface="Arial" panose="020B0604020202020204" pitchFamily="34" charset="0"/>
            </a:endParaRPr>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98515" y="5593493"/>
            <a:ext cx="2599078" cy="1264507"/>
          </a:xfrm>
          <a:prstGeom prst="rect">
            <a:avLst/>
          </a:prstGeom>
        </p:spPr>
      </p:pic>
      <p:sp>
        <p:nvSpPr>
          <p:cNvPr id="26" name="Slide Number Placeholder 1"/>
          <p:cNvSpPr>
            <a:spLocks noGrp="1"/>
          </p:cNvSpPr>
          <p:nvPr>
            <p:ph type="sldNum" sz="quarter" idx="4"/>
          </p:nvPr>
        </p:nvSpPr>
        <p:spPr>
          <a:xfrm>
            <a:off x="8379934" y="291533"/>
            <a:ext cx="2743200" cy="365125"/>
          </a:xfrm>
          <a:prstGeom prst="rect">
            <a:avLst/>
          </a:prstGeom>
        </p:spPr>
        <p:txBody>
          <a:bodyPr vert="horz" lIns="91440" tIns="45720" rIns="91440" bIns="45720" rtlCol="0" anchor="ctr"/>
          <a:lstStyle>
            <a:lvl1pPr algn="r">
              <a:defRPr sz="1100">
                <a:solidFill>
                  <a:schemeClr val="bg1"/>
                </a:solidFill>
                <a:latin typeface="Arial" panose="020B0604020202020204" pitchFamily="34" charset="0"/>
                <a:cs typeface="Arial" panose="020B0604020202020204" pitchFamily="34" charset="0"/>
              </a:defRPr>
            </a:lvl1pPr>
          </a:lstStyle>
          <a:p>
            <a:fld id="{65414E13-AD13-41A4-8094-23784540D652}" type="slidenum">
              <a:rPr lang="en-GB" smtClean="0"/>
              <a:pPr/>
              <a:t>‹#›</a:t>
            </a:fld>
            <a:endParaRPr lang="en-GB" dirty="0"/>
          </a:p>
        </p:txBody>
      </p:sp>
    </p:spTree>
    <p:extLst>
      <p:ext uri="{BB962C8B-B14F-4D97-AF65-F5344CB8AC3E}">
        <p14:creationId xmlns:p14="http://schemas.microsoft.com/office/powerpoint/2010/main" val="18420759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estion + Answer Slide v1">
    <p:spTree>
      <p:nvGrpSpPr>
        <p:cNvPr id="1" name=""/>
        <p:cNvGrpSpPr/>
        <p:nvPr/>
      </p:nvGrpSpPr>
      <p:grpSpPr>
        <a:xfrm>
          <a:off x="0" y="0"/>
          <a:ext cx="0" cy="0"/>
          <a:chOff x="0" y="0"/>
          <a:chExt cx="0" cy="0"/>
        </a:xfrm>
      </p:grpSpPr>
      <p:sp>
        <p:nvSpPr>
          <p:cNvPr id="5" name="Picture Placeholder 4"/>
          <p:cNvSpPr>
            <a:spLocks noGrp="1"/>
          </p:cNvSpPr>
          <p:nvPr>
            <p:ph type="pic" sz="quarter" idx="14"/>
          </p:nvPr>
        </p:nvSpPr>
        <p:spPr>
          <a:xfrm>
            <a:off x="6829425" y="2840038"/>
            <a:ext cx="3582988" cy="2320925"/>
          </a:xfrm>
          <a:prstGeom prst="rect">
            <a:avLst/>
          </a:prstGeom>
        </p:spPr>
        <p:txBody>
          <a:bodyPr/>
          <a:lstStyle/>
          <a:p>
            <a:r>
              <a:rPr lang="en-US"/>
              <a:t>Click icon to add picture</a:t>
            </a:r>
            <a:endParaRPr lang="en-GB"/>
          </a:p>
        </p:txBody>
      </p:sp>
      <p:sp>
        <p:nvSpPr>
          <p:cNvPr id="3" name="Date Placeholder 2"/>
          <p:cNvSpPr>
            <a:spLocks noGrp="1"/>
          </p:cNvSpPr>
          <p:nvPr>
            <p:ph type="dt" sz="half" idx="10"/>
          </p:nvPr>
        </p:nvSpPr>
        <p:spPr/>
        <p:txBody>
          <a:bodyPr/>
          <a:lstStyle/>
          <a:p>
            <a:fld id="{1C19D40D-16DB-446E-8DCD-77AA729C326F}" type="datetime4">
              <a:rPr lang="en-GB" smtClean="0"/>
              <a:t>07 April 2021</a:t>
            </a:fld>
            <a:endParaRPr lang="en-GB"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92921" y="5593492"/>
            <a:ext cx="2599078" cy="1264507"/>
          </a:xfrm>
          <a:prstGeom prst="rect">
            <a:avLst/>
          </a:prstGeom>
        </p:spPr>
      </p:pic>
      <p:sp>
        <p:nvSpPr>
          <p:cNvPr id="12" name="Text Placeholder 22"/>
          <p:cNvSpPr>
            <a:spLocks noGrp="1"/>
          </p:cNvSpPr>
          <p:nvPr>
            <p:ph type="body" sz="quarter" idx="12" hasCustomPrompt="1"/>
          </p:nvPr>
        </p:nvSpPr>
        <p:spPr>
          <a:xfrm>
            <a:off x="1793789" y="3144822"/>
            <a:ext cx="4714583" cy="2015428"/>
          </a:xfrm>
          <a:prstGeom prst="rect">
            <a:avLst/>
          </a:prstGeom>
        </p:spPr>
        <p:txBody>
          <a:bodyPr/>
          <a:lstStyle>
            <a:lvl1pPr marL="342900" marR="0" indent="-342900" algn="l" defTabSz="914400" rtl="0" eaLnBrk="1" fontAlgn="auto" latinLnBrk="0" hangingPunct="1">
              <a:lnSpc>
                <a:spcPct val="150000"/>
              </a:lnSpc>
              <a:spcBef>
                <a:spcPts val="0"/>
              </a:spcBef>
              <a:spcAft>
                <a:spcPts val="0"/>
              </a:spcAft>
              <a:buClr>
                <a:srgbClr val="FFBF0B"/>
              </a:buClr>
              <a:buSzTx/>
              <a:buFont typeface="+mj-lt"/>
              <a:buAutoNum type="alphaUcPeriod"/>
              <a:tabLst/>
              <a:defRPr sz="1400" b="0" baseline="0">
                <a:solidFill>
                  <a:srgbClr val="333333"/>
                </a:solidFill>
                <a:latin typeface="Arial" panose="020B0604020202020204" pitchFamily="34" charset="0"/>
                <a:cs typeface="Arial" panose="020B0604020202020204" pitchFamily="34" charset="0"/>
              </a:defRPr>
            </a:lvl1pPr>
          </a:lstStyle>
          <a:p>
            <a:pPr lvl="0"/>
            <a:r>
              <a:rPr lang="en-GB" sz="1400" b="0" i="0" kern="1200" dirty="0">
                <a:solidFill>
                  <a:srgbClr val="333333"/>
                </a:solidFill>
                <a:effectLst/>
                <a:latin typeface="Arial" panose="020B0604020202020204" pitchFamily="34" charset="0"/>
                <a:ea typeface="+mn-ea"/>
                <a:cs typeface="Arial" panose="020B0604020202020204" pitchFamily="34" charset="0"/>
              </a:rPr>
              <a:t>Lorem ipsum dolor sit amet </a:t>
            </a:r>
            <a:r>
              <a:rPr lang="en-GB" sz="1400" b="0" i="0" kern="1200" dirty="0" err="1">
                <a:solidFill>
                  <a:srgbClr val="333333"/>
                </a:solidFill>
                <a:effectLst/>
                <a:latin typeface="Arial" panose="020B0604020202020204" pitchFamily="34" charset="0"/>
                <a:ea typeface="+mn-ea"/>
                <a:cs typeface="Arial" panose="020B0604020202020204" pitchFamily="34" charset="0"/>
              </a:rPr>
              <a:t>vel</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rhoncus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volutpat</a:t>
            </a:r>
            <a:r>
              <a:rPr lang="en-GB" sz="1400" b="0" i="0" kern="1200" dirty="0">
                <a:solidFill>
                  <a:srgbClr val="333333"/>
                </a:solidFill>
                <a:effectLst/>
                <a:latin typeface="Arial" panose="020B0604020202020204" pitchFamily="34" charset="0"/>
                <a:ea typeface="+mn-ea"/>
                <a:cs typeface="Arial" panose="020B0604020202020204" pitchFamily="34" charset="0"/>
              </a:rPr>
              <a:t>.</a:t>
            </a:r>
          </a:p>
          <a:p>
            <a:pPr lvl="0"/>
            <a:r>
              <a:rPr lang="en-GB" sz="1400" b="0" i="0" kern="1200" dirty="0" err="1">
                <a:solidFill>
                  <a:srgbClr val="333333"/>
                </a:solidFill>
                <a:effectLst/>
                <a:latin typeface="Arial" panose="020B0604020202020204" pitchFamily="34" charset="0"/>
                <a:ea typeface="+mn-ea"/>
                <a:cs typeface="Arial" panose="020B0604020202020204" pitchFamily="34" charset="0"/>
              </a:rPr>
              <a:t>Sed</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iaculis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sem</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vel</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rhoncus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volutpat</a:t>
            </a:r>
            <a:r>
              <a:rPr lang="en-GB" sz="1400" b="0" i="0" kern="1200" dirty="0">
                <a:solidFill>
                  <a:srgbClr val="333333"/>
                </a:solidFill>
                <a:effectLst/>
                <a:latin typeface="Arial" panose="020B0604020202020204" pitchFamily="34" charset="0"/>
                <a:ea typeface="+mn-ea"/>
                <a:cs typeface="Arial" panose="020B0604020202020204" pitchFamily="34" charset="0"/>
              </a:rPr>
              <a:t>. Nullam tincidunt congue suscipit lorem ipsum vel.</a:t>
            </a:r>
          </a:p>
          <a:p>
            <a:pPr lvl="0"/>
            <a:r>
              <a:rPr lang="en-GB" sz="1400" b="0" i="0" kern="1200" dirty="0" err="1">
                <a:solidFill>
                  <a:srgbClr val="333333"/>
                </a:solidFill>
                <a:effectLst/>
                <a:latin typeface="Arial" panose="020B0604020202020204" pitchFamily="34" charset="0"/>
                <a:ea typeface="+mn-ea"/>
                <a:cs typeface="Arial" panose="020B0604020202020204" pitchFamily="34" charset="0"/>
              </a:rPr>
              <a:t>Phasellus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elementum</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varius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erat</a:t>
            </a:r>
            <a:r>
              <a:rPr lang="en-GB" sz="1400" b="0" i="0" kern="1200" dirty="0">
                <a:solidFill>
                  <a:srgbClr val="333333"/>
                </a:solidFill>
                <a:effectLst/>
                <a:latin typeface="Arial" panose="020B0604020202020204" pitchFamily="34" charset="0"/>
                <a:ea typeface="+mn-ea"/>
                <a:cs typeface="Arial" panose="020B0604020202020204" pitchFamily="34" charset="0"/>
              </a:rPr>
              <a:t>, vitae dictum ex suscipit </a:t>
            </a:r>
            <a:r>
              <a:rPr lang="en-GB" sz="1400" b="0" i="0" kern="1200" dirty="0" err="1">
                <a:solidFill>
                  <a:srgbClr val="333333"/>
                </a:solidFill>
                <a:effectLst/>
                <a:latin typeface="Arial" panose="020B0604020202020204" pitchFamily="34" charset="0"/>
                <a:ea typeface="+mn-ea"/>
                <a:cs typeface="Arial" panose="020B0604020202020204" pitchFamily="34" charset="0"/>
              </a:rPr>
              <a:t>sed</a:t>
            </a:r>
            <a:r>
              <a:rPr lang="en-GB" sz="1400" b="0" i="0" kern="1200" dirty="0">
                <a:solidFill>
                  <a:srgbClr val="333333"/>
                </a:solidFill>
                <a:effectLst/>
                <a:latin typeface="Arial" panose="020B0604020202020204" pitchFamily="34" charset="0"/>
                <a:ea typeface="+mn-ea"/>
                <a:cs typeface="Arial" panose="020B0604020202020204" pitchFamily="34" charset="0"/>
              </a:rPr>
              <a:t> congue </a:t>
            </a:r>
            <a:r>
              <a:rPr lang="en-GB" sz="1400" b="0" i="0" kern="1200" dirty="0" err="1">
                <a:solidFill>
                  <a:srgbClr val="333333"/>
                </a:solidFill>
                <a:effectLst/>
                <a:latin typeface="Arial" panose="020B0604020202020204" pitchFamily="34" charset="0"/>
                <a:ea typeface="+mn-ea"/>
                <a:cs typeface="Arial" panose="020B0604020202020204" pitchFamily="34" charset="0"/>
              </a:rPr>
              <a:t>sem</a:t>
            </a:r>
            <a:r>
              <a:rPr lang="en-GB" sz="1400" b="0" i="0" kern="1200" dirty="0">
                <a:solidFill>
                  <a:srgbClr val="333333"/>
                </a:solidFill>
                <a:effectLst/>
                <a:latin typeface="Arial" panose="020B0604020202020204" pitchFamily="34" charset="0"/>
                <a:ea typeface="+mn-ea"/>
                <a:cs typeface="Arial" panose="020B0604020202020204" pitchFamily="34" charset="0"/>
              </a:rPr>
              <a:t> sub ipsum </a:t>
            </a:r>
            <a:r>
              <a:rPr lang="en-GB" sz="1400" b="0" i="0" kern="1200" dirty="0" err="1">
                <a:solidFill>
                  <a:srgbClr val="333333"/>
                </a:solidFill>
                <a:effectLst/>
                <a:latin typeface="Arial" panose="020B0604020202020204" pitchFamily="34" charset="0"/>
                <a:ea typeface="+mn-ea"/>
                <a:cs typeface="Arial" panose="020B0604020202020204" pitchFamily="34" charset="0"/>
              </a:rPr>
              <a:t>nullam</a:t>
            </a:r>
            <a:r>
              <a:rPr lang="en-GB" sz="1400" b="0" i="0" kern="1200" dirty="0">
                <a:solidFill>
                  <a:srgbClr val="333333"/>
                </a:solidFill>
                <a:effectLst/>
                <a:latin typeface="Arial" panose="020B0604020202020204" pitchFamily="34" charset="0"/>
                <a:ea typeface="+mn-ea"/>
                <a:cs typeface="Arial" panose="020B0604020202020204" pitchFamily="34" charset="0"/>
              </a:rPr>
              <a:t>.</a:t>
            </a:r>
          </a:p>
          <a:p>
            <a:pPr lvl="0"/>
            <a:r>
              <a:rPr lang="en-GB" sz="1400" b="0" i="0" kern="1200" dirty="0" err="1">
                <a:solidFill>
                  <a:srgbClr val="333333"/>
                </a:solidFill>
                <a:effectLst/>
                <a:latin typeface="Arial" panose="020B0604020202020204" pitchFamily="34" charset="0"/>
                <a:ea typeface="+mn-ea"/>
                <a:cs typeface="Arial" panose="020B0604020202020204" pitchFamily="34" charset="0"/>
              </a:rPr>
              <a:t>Sutincidunt</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vel</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sem</a:t>
            </a:r>
            <a:r>
              <a:rPr lang="en-GB" sz="1400" b="0" i="0" kern="1200" dirty="0">
                <a:solidFill>
                  <a:srgbClr val="333333"/>
                </a:solidFill>
                <a:effectLst/>
                <a:latin typeface="Arial" panose="020B0604020202020204" pitchFamily="34" charset="0"/>
                <a:ea typeface="+mn-ea"/>
                <a:cs typeface="Arial" panose="020B0604020202020204" pitchFamily="34" charset="0"/>
              </a:rPr>
              <a:t> sub dolor sit amet </a:t>
            </a:r>
            <a:r>
              <a:rPr lang="en-GB" sz="1400" b="0" i="0" kern="1200" dirty="0" err="1">
                <a:solidFill>
                  <a:srgbClr val="333333"/>
                </a:solidFill>
                <a:effectLst/>
                <a:latin typeface="Arial" panose="020B0604020202020204" pitchFamily="34" charset="0"/>
                <a:ea typeface="+mn-ea"/>
                <a:cs typeface="Arial" panose="020B0604020202020204" pitchFamily="34" charset="0"/>
              </a:rPr>
              <a:t>rhoncus</a:t>
            </a:r>
            <a:r>
              <a:rPr lang="en-GB" sz="1400" b="0" i="0" kern="1200" dirty="0">
                <a:solidFill>
                  <a:srgbClr val="333333"/>
                </a:solidFill>
                <a:effectLst/>
                <a:latin typeface="Arial" panose="020B0604020202020204" pitchFamily="34" charset="0"/>
                <a:ea typeface="+mn-ea"/>
                <a:cs typeface="Arial" panose="020B0604020202020204" pitchFamily="34" charset="0"/>
              </a:rPr>
              <a:t>.</a:t>
            </a:r>
          </a:p>
          <a:p>
            <a:pPr lvl="0"/>
            <a:endParaRPr lang="en-GB" dirty="0"/>
          </a:p>
        </p:txBody>
      </p:sp>
      <p:sp>
        <p:nvSpPr>
          <p:cNvPr id="15" name="Text Placeholder 14"/>
          <p:cNvSpPr>
            <a:spLocks noGrp="1"/>
          </p:cNvSpPr>
          <p:nvPr>
            <p:ph type="body" sz="quarter" idx="13" hasCustomPrompt="1"/>
          </p:nvPr>
        </p:nvSpPr>
        <p:spPr>
          <a:xfrm>
            <a:off x="1793789" y="2840704"/>
            <a:ext cx="4714583" cy="287642"/>
          </a:xfrm>
          <a:prstGeom prst="rect">
            <a:avLst/>
          </a:prstGeom>
        </p:spPr>
        <p:txBody>
          <a:bodyPr/>
          <a:lstStyle>
            <a:lvl1pPr marL="0" indent="0">
              <a:buNone/>
              <a:defRPr sz="1600" b="1" baseline="0">
                <a:solidFill>
                  <a:srgbClr val="333333"/>
                </a:solidFill>
                <a:latin typeface="Arial" panose="020B0604020202020204" pitchFamily="34" charset="0"/>
                <a:cs typeface="Arial" panose="020B0604020202020204" pitchFamily="34" charset="0"/>
              </a:defRPr>
            </a:lvl1pPr>
          </a:lstStyle>
          <a:p>
            <a:pPr lvl="0"/>
            <a:r>
              <a:rPr lang="en-GB" sz="1600" dirty="0"/>
              <a:t>Your question here?</a:t>
            </a:r>
            <a:endParaRPr lang="en-GB" dirty="0"/>
          </a:p>
        </p:txBody>
      </p:sp>
      <p:sp>
        <p:nvSpPr>
          <p:cNvPr id="16" name="Text Placeholder 14"/>
          <p:cNvSpPr>
            <a:spLocks noGrp="1"/>
          </p:cNvSpPr>
          <p:nvPr>
            <p:ph type="body" sz="quarter" idx="11" hasCustomPrompt="1"/>
          </p:nvPr>
        </p:nvSpPr>
        <p:spPr>
          <a:xfrm>
            <a:off x="932491" y="1275891"/>
            <a:ext cx="10327018" cy="730996"/>
          </a:xfrm>
          <a:prstGeom prst="rect">
            <a:avLst/>
          </a:prstGeom>
        </p:spPr>
        <p:txBody>
          <a:bodyPr/>
          <a:lstStyle>
            <a:lvl1pPr marL="0" indent="0" algn="ctr">
              <a:lnSpc>
                <a:spcPts val="7000"/>
              </a:lnSpc>
              <a:buNone/>
              <a:defRPr sz="8000" cap="all" spc="-500" baseline="0">
                <a:solidFill>
                  <a:srgbClr val="333333"/>
                </a:solidFill>
                <a:latin typeface="Arial Black" panose="020B0A04020102020204" pitchFamily="34" charset="0"/>
                <a:cs typeface="Arial" panose="020B0604020202020204" pitchFamily="34" charset="0"/>
              </a:defRPr>
            </a:lvl1pPr>
          </a:lstStyle>
          <a:p>
            <a:pPr lvl="0"/>
            <a:r>
              <a:rPr lang="en-US" dirty="0"/>
              <a:t>Subtitle slide</a:t>
            </a:r>
            <a:endParaRPr lang="en-GB" dirty="0"/>
          </a:p>
        </p:txBody>
      </p:sp>
      <p:sp>
        <p:nvSpPr>
          <p:cNvPr id="13" name="Slide Number Placeholder 1"/>
          <p:cNvSpPr>
            <a:spLocks noGrp="1"/>
          </p:cNvSpPr>
          <p:nvPr>
            <p:ph type="sldNum" sz="quarter" idx="4"/>
          </p:nvPr>
        </p:nvSpPr>
        <p:spPr>
          <a:xfrm>
            <a:off x="8379934" y="291533"/>
            <a:ext cx="2743200" cy="365125"/>
          </a:xfrm>
          <a:prstGeom prst="rect">
            <a:avLst/>
          </a:prstGeom>
        </p:spPr>
        <p:txBody>
          <a:bodyPr vert="horz" lIns="91440" tIns="45720" rIns="91440" bIns="45720" rtlCol="0" anchor="ctr"/>
          <a:lstStyle>
            <a:lvl1pPr algn="r">
              <a:defRPr sz="1100">
                <a:solidFill>
                  <a:srgbClr val="333333"/>
                </a:solidFill>
                <a:latin typeface="Arial" panose="020B0604020202020204" pitchFamily="34" charset="0"/>
                <a:cs typeface="Arial" panose="020B0604020202020204" pitchFamily="34" charset="0"/>
              </a:defRPr>
            </a:lvl1pPr>
          </a:lstStyle>
          <a:p>
            <a:fld id="{65414E13-AD13-41A4-8094-23784540D652}" type="slidenum">
              <a:rPr lang="en-GB" smtClean="0"/>
              <a:pPr/>
              <a:t>‹#›</a:t>
            </a:fld>
            <a:endParaRPr lang="en-GB" dirty="0"/>
          </a:p>
        </p:txBody>
      </p:sp>
    </p:spTree>
    <p:extLst>
      <p:ext uri="{BB962C8B-B14F-4D97-AF65-F5344CB8AC3E}">
        <p14:creationId xmlns:p14="http://schemas.microsoft.com/office/powerpoint/2010/main" val="14352719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estion + Answer Slide v2">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A4265BE-0051-4874-8FE6-3D0B818688D7}" type="datetime4">
              <a:rPr lang="en-GB" smtClean="0"/>
              <a:t>07 April 2021</a:t>
            </a:fld>
            <a:endParaRPr lang="en-GB"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92921" y="5593492"/>
            <a:ext cx="2599078" cy="1264507"/>
          </a:xfrm>
          <a:prstGeom prst="rect">
            <a:avLst/>
          </a:prstGeom>
        </p:spPr>
      </p:pic>
      <p:sp>
        <p:nvSpPr>
          <p:cNvPr id="11" name="Text Placeholder 22"/>
          <p:cNvSpPr>
            <a:spLocks noGrp="1"/>
          </p:cNvSpPr>
          <p:nvPr>
            <p:ph type="body" sz="quarter" idx="12" hasCustomPrompt="1"/>
          </p:nvPr>
        </p:nvSpPr>
        <p:spPr>
          <a:xfrm>
            <a:off x="1793789" y="3144822"/>
            <a:ext cx="4714583" cy="2015428"/>
          </a:xfrm>
          <a:prstGeom prst="rect">
            <a:avLst/>
          </a:prstGeom>
        </p:spPr>
        <p:txBody>
          <a:bodyPr/>
          <a:lstStyle>
            <a:lvl1pPr marL="342900" marR="0" indent="-342900" algn="l" defTabSz="914400" rtl="0" eaLnBrk="1" fontAlgn="auto" latinLnBrk="0" hangingPunct="1">
              <a:lnSpc>
                <a:spcPct val="150000"/>
              </a:lnSpc>
              <a:spcBef>
                <a:spcPts val="0"/>
              </a:spcBef>
              <a:spcAft>
                <a:spcPts val="0"/>
              </a:spcAft>
              <a:buClr>
                <a:srgbClr val="FFBF0B"/>
              </a:buClr>
              <a:buSzTx/>
              <a:buFont typeface="+mj-lt"/>
              <a:buAutoNum type="alphaUcPeriod"/>
              <a:tabLst/>
              <a:defRPr sz="1400" b="0" baseline="0">
                <a:solidFill>
                  <a:srgbClr val="333333"/>
                </a:solidFill>
                <a:latin typeface="Arial" panose="020B0604020202020204" pitchFamily="34" charset="0"/>
                <a:cs typeface="Arial" panose="020B0604020202020204" pitchFamily="34" charset="0"/>
              </a:defRPr>
            </a:lvl1pPr>
          </a:lstStyle>
          <a:p>
            <a:pPr lvl="0"/>
            <a:r>
              <a:rPr lang="en-GB" sz="1400" b="0" i="0" kern="1200" dirty="0">
                <a:solidFill>
                  <a:srgbClr val="333333"/>
                </a:solidFill>
                <a:effectLst/>
                <a:latin typeface="Arial" panose="020B0604020202020204" pitchFamily="34" charset="0"/>
                <a:ea typeface="+mn-ea"/>
                <a:cs typeface="Arial" panose="020B0604020202020204" pitchFamily="34" charset="0"/>
              </a:rPr>
              <a:t>Lorem ipsum dolor sit amet </a:t>
            </a:r>
            <a:r>
              <a:rPr lang="en-GB" sz="1400" b="0" i="0" kern="1200" dirty="0" err="1">
                <a:solidFill>
                  <a:srgbClr val="333333"/>
                </a:solidFill>
                <a:effectLst/>
                <a:latin typeface="Arial" panose="020B0604020202020204" pitchFamily="34" charset="0"/>
                <a:ea typeface="+mn-ea"/>
                <a:cs typeface="Arial" panose="020B0604020202020204" pitchFamily="34" charset="0"/>
              </a:rPr>
              <a:t>vel</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rhoncus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volutpat</a:t>
            </a:r>
            <a:r>
              <a:rPr lang="en-GB" sz="1400" b="0" i="0" kern="1200" dirty="0">
                <a:solidFill>
                  <a:srgbClr val="333333"/>
                </a:solidFill>
                <a:effectLst/>
                <a:latin typeface="Arial" panose="020B0604020202020204" pitchFamily="34" charset="0"/>
                <a:ea typeface="+mn-ea"/>
                <a:cs typeface="Arial" panose="020B0604020202020204" pitchFamily="34" charset="0"/>
              </a:rPr>
              <a:t>.</a:t>
            </a:r>
          </a:p>
          <a:p>
            <a:pPr lvl="0"/>
            <a:r>
              <a:rPr lang="en-GB" sz="1400" b="0" i="0" kern="1200" dirty="0" err="1">
                <a:solidFill>
                  <a:srgbClr val="333333"/>
                </a:solidFill>
                <a:effectLst/>
                <a:latin typeface="Arial" panose="020B0604020202020204" pitchFamily="34" charset="0"/>
                <a:ea typeface="+mn-ea"/>
                <a:cs typeface="Arial" panose="020B0604020202020204" pitchFamily="34" charset="0"/>
              </a:rPr>
              <a:t>Sed</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iaculis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sem</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vel</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rhoncus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volutpat</a:t>
            </a:r>
            <a:r>
              <a:rPr lang="en-GB" sz="1400" b="0" i="0" kern="1200" dirty="0">
                <a:solidFill>
                  <a:srgbClr val="333333"/>
                </a:solidFill>
                <a:effectLst/>
                <a:latin typeface="Arial" panose="020B0604020202020204" pitchFamily="34" charset="0"/>
                <a:ea typeface="+mn-ea"/>
                <a:cs typeface="Arial" panose="020B0604020202020204" pitchFamily="34" charset="0"/>
              </a:rPr>
              <a:t>. Nullam tincidunt congue suscipit lorem ipsum vel.</a:t>
            </a:r>
          </a:p>
          <a:p>
            <a:pPr lvl="0"/>
            <a:r>
              <a:rPr lang="en-GB" sz="1400" b="0" i="0" kern="1200" dirty="0" err="1">
                <a:solidFill>
                  <a:srgbClr val="333333"/>
                </a:solidFill>
                <a:effectLst/>
                <a:latin typeface="Arial" panose="020B0604020202020204" pitchFamily="34" charset="0"/>
                <a:ea typeface="+mn-ea"/>
                <a:cs typeface="Arial" panose="020B0604020202020204" pitchFamily="34" charset="0"/>
              </a:rPr>
              <a:t>Phasellus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elementum</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varius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erat</a:t>
            </a:r>
            <a:r>
              <a:rPr lang="en-GB" sz="1400" b="0" i="0" kern="1200" dirty="0">
                <a:solidFill>
                  <a:srgbClr val="333333"/>
                </a:solidFill>
                <a:effectLst/>
                <a:latin typeface="Arial" panose="020B0604020202020204" pitchFamily="34" charset="0"/>
                <a:ea typeface="+mn-ea"/>
                <a:cs typeface="Arial" panose="020B0604020202020204" pitchFamily="34" charset="0"/>
              </a:rPr>
              <a:t>, vitae dictum ex suscipit </a:t>
            </a:r>
            <a:r>
              <a:rPr lang="en-GB" sz="1400" b="0" i="0" kern="1200" dirty="0" err="1">
                <a:solidFill>
                  <a:srgbClr val="333333"/>
                </a:solidFill>
                <a:effectLst/>
                <a:latin typeface="Arial" panose="020B0604020202020204" pitchFamily="34" charset="0"/>
                <a:ea typeface="+mn-ea"/>
                <a:cs typeface="Arial" panose="020B0604020202020204" pitchFamily="34" charset="0"/>
              </a:rPr>
              <a:t>sed</a:t>
            </a:r>
            <a:r>
              <a:rPr lang="en-GB" sz="1400" b="0" i="0" kern="1200" dirty="0">
                <a:solidFill>
                  <a:srgbClr val="333333"/>
                </a:solidFill>
                <a:effectLst/>
                <a:latin typeface="Arial" panose="020B0604020202020204" pitchFamily="34" charset="0"/>
                <a:ea typeface="+mn-ea"/>
                <a:cs typeface="Arial" panose="020B0604020202020204" pitchFamily="34" charset="0"/>
              </a:rPr>
              <a:t> congue </a:t>
            </a:r>
            <a:r>
              <a:rPr lang="en-GB" sz="1400" b="0" i="0" kern="1200" dirty="0" err="1">
                <a:solidFill>
                  <a:srgbClr val="333333"/>
                </a:solidFill>
                <a:effectLst/>
                <a:latin typeface="Arial" panose="020B0604020202020204" pitchFamily="34" charset="0"/>
                <a:ea typeface="+mn-ea"/>
                <a:cs typeface="Arial" panose="020B0604020202020204" pitchFamily="34" charset="0"/>
              </a:rPr>
              <a:t>sem</a:t>
            </a:r>
            <a:r>
              <a:rPr lang="en-GB" sz="1400" b="0" i="0" kern="1200" dirty="0">
                <a:solidFill>
                  <a:srgbClr val="333333"/>
                </a:solidFill>
                <a:effectLst/>
                <a:latin typeface="Arial" panose="020B0604020202020204" pitchFamily="34" charset="0"/>
                <a:ea typeface="+mn-ea"/>
                <a:cs typeface="Arial" panose="020B0604020202020204" pitchFamily="34" charset="0"/>
              </a:rPr>
              <a:t> sub ipsum </a:t>
            </a:r>
            <a:r>
              <a:rPr lang="en-GB" sz="1400" b="0" i="0" kern="1200" dirty="0" err="1">
                <a:solidFill>
                  <a:srgbClr val="333333"/>
                </a:solidFill>
                <a:effectLst/>
                <a:latin typeface="Arial" panose="020B0604020202020204" pitchFamily="34" charset="0"/>
                <a:ea typeface="+mn-ea"/>
                <a:cs typeface="Arial" panose="020B0604020202020204" pitchFamily="34" charset="0"/>
              </a:rPr>
              <a:t>nullam</a:t>
            </a:r>
            <a:r>
              <a:rPr lang="en-GB" sz="1400" b="0" i="0" kern="1200" dirty="0">
                <a:solidFill>
                  <a:srgbClr val="333333"/>
                </a:solidFill>
                <a:effectLst/>
                <a:latin typeface="Arial" panose="020B0604020202020204" pitchFamily="34" charset="0"/>
                <a:ea typeface="+mn-ea"/>
                <a:cs typeface="Arial" panose="020B0604020202020204" pitchFamily="34" charset="0"/>
              </a:rPr>
              <a:t>.</a:t>
            </a:r>
          </a:p>
          <a:p>
            <a:pPr lvl="0"/>
            <a:r>
              <a:rPr lang="en-GB" sz="1400" b="0" i="0" kern="1200" dirty="0" err="1">
                <a:solidFill>
                  <a:srgbClr val="333333"/>
                </a:solidFill>
                <a:effectLst/>
                <a:latin typeface="Arial" panose="020B0604020202020204" pitchFamily="34" charset="0"/>
                <a:ea typeface="+mn-ea"/>
                <a:cs typeface="Arial" panose="020B0604020202020204" pitchFamily="34" charset="0"/>
              </a:rPr>
              <a:t>Sutincidunt</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vel</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sem</a:t>
            </a:r>
            <a:r>
              <a:rPr lang="en-GB" sz="1400" b="0" i="0" kern="1200" dirty="0">
                <a:solidFill>
                  <a:srgbClr val="333333"/>
                </a:solidFill>
                <a:effectLst/>
                <a:latin typeface="Arial" panose="020B0604020202020204" pitchFamily="34" charset="0"/>
                <a:ea typeface="+mn-ea"/>
                <a:cs typeface="Arial" panose="020B0604020202020204" pitchFamily="34" charset="0"/>
              </a:rPr>
              <a:t> sub dolor sit amet </a:t>
            </a:r>
            <a:r>
              <a:rPr lang="en-GB" sz="1400" b="0" i="0" kern="1200" dirty="0" err="1">
                <a:solidFill>
                  <a:srgbClr val="333333"/>
                </a:solidFill>
                <a:effectLst/>
                <a:latin typeface="Arial" panose="020B0604020202020204" pitchFamily="34" charset="0"/>
                <a:ea typeface="+mn-ea"/>
                <a:cs typeface="Arial" panose="020B0604020202020204" pitchFamily="34" charset="0"/>
              </a:rPr>
              <a:t>rhoncus</a:t>
            </a:r>
            <a:r>
              <a:rPr lang="en-GB" sz="1400" b="0" i="0" kern="1200" dirty="0">
                <a:solidFill>
                  <a:srgbClr val="333333"/>
                </a:solidFill>
                <a:effectLst/>
                <a:latin typeface="Arial" panose="020B0604020202020204" pitchFamily="34" charset="0"/>
                <a:ea typeface="+mn-ea"/>
                <a:cs typeface="Arial" panose="020B0604020202020204" pitchFamily="34" charset="0"/>
              </a:rPr>
              <a:t>.</a:t>
            </a:r>
            <a:endParaRPr lang="en-GB" dirty="0"/>
          </a:p>
        </p:txBody>
      </p:sp>
      <p:sp>
        <p:nvSpPr>
          <p:cNvPr id="12" name="Text Placeholder 14"/>
          <p:cNvSpPr>
            <a:spLocks noGrp="1"/>
          </p:cNvSpPr>
          <p:nvPr>
            <p:ph type="body" sz="quarter" idx="13" hasCustomPrompt="1"/>
          </p:nvPr>
        </p:nvSpPr>
        <p:spPr>
          <a:xfrm>
            <a:off x="1793789" y="2840704"/>
            <a:ext cx="4714583" cy="287642"/>
          </a:xfrm>
          <a:prstGeom prst="rect">
            <a:avLst/>
          </a:prstGeom>
        </p:spPr>
        <p:txBody>
          <a:bodyPr/>
          <a:lstStyle>
            <a:lvl1pPr marL="0" indent="0">
              <a:buNone/>
              <a:defRPr sz="1600" b="1" baseline="0">
                <a:solidFill>
                  <a:srgbClr val="333333"/>
                </a:solidFill>
                <a:latin typeface="Arial" panose="020B0604020202020204" pitchFamily="34" charset="0"/>
                <a:cs typeface="Arial" panose="020B0604020202020204" pitchFamily="34" charset="0"/>
              </a:defRPr>
            </a:lvl1pPr>
          </a:lstStyle>
          <a:p>
            <a:pPr lvl="0"/>
            <a:r>
              <a:rPr lang="en-GB" sz="1600" dirty="0"/>
              <a:t>Your question here?</a:t>
            </a:r>
            <a:endParaRPr lang="en-GB" dirty="0"/>
          </a:p>
        </p:txBody>
      </p:sp>
      <p:sp>
        <p:nvSpPr>
          <p:cNvPr id="8" name="Picture Placeholder 4"/>
          <p:cNvSpPr>
            <a:spLocks noGrp="1"/>
          </p:cNvSpPr>
          <p:nvPr>
            <p:ph type="pic" sz="quarter" idx="14"/>
          </p:nvPr>
        </p:nvSpPr>
        <p:spPr>
          <a:xfrm>
            <a:off x="6829425" y="2840038"/>
            <a:ext cx="3582988" cy="2320925"/>
          </a:xfrm>
          <a:prstGeom prst="rect">
            <a:avLst/>
          </a:prstGeom>
        </p:spPr>
        <p:txBody>
          <a:bodyPr/>
          <a:lstStyle/>
          <a:p>
            <a:r>
              <a:rPr lang="en-US"/>
              <a:t>Click icon to add picture</a:t>
            </a:r>
            <a:endParaRPr lang="en-GB"/>
          </a:p>
        </p:txBody>
      </p:sp>
      <p:sp>
        <p:nvSpPr>
          <p:cNvPr id="9" name="Text Placeholder 14"/>
          <p:cNvSpPr>
            <a:spLocks noGrp="1"/>
          </p:cNvSpPr>
          <p:nvPr>
            <p:ph type="body" sz="quarter" idx="11" hasCustomPrompt="1"/>
          </p:nvPr>
        </p:nvSpPr>
        <p:spPr>
          <a:xfrm>
            <a:off x="932491" y="1275891"/>
            <a:ext cx="10327018" cy="730996"/>
          </a:xfrm>
          <a:prstGeom prst="rect">
            <a:avLst/>
          </a:prstGeom>
        </p:spPr>
        <p:txBody>
          <a:bodyPr/>
          <a:lstStyle>
            <a:lvl1pPr marL="0" indent="0" algn="ctr">
              <a:lnSpc>
                <a:spcPts val="7000"/>
              </a:lnSpc>
              <a:buNone/>
              <a:defRPr sz="8000" cap="all" spc="-500" baseline="0">
                <a:solidFill>
                  <a:srgbClr val="FFBF0B"/>
                </a:solidFill>
                <a:latin typeface="Arial Black" panose="020B0A04020102020204" pitchFamily="34" charset="0"/>
                <a:cs typeface="Arial" panose="020B0604020202020204" pitchFamily="34" charset="0"/>
              </a:defRPr>
            </a:lvl1pPr>
          </a:lstStyle>
          <a:p>
            <a:pPr lvl="0"/>
            <a:r>
              <a:rPr lang="en-US" dirty="0"/>
              <a:t>Subtitle slide</a:t>
            </a:r>
            <a:endParaRPr lang="en-GB" dirty="0"/>
          </a:p>
        </p:txBody>
      </p:sp>
      <p:sp>
        <p:nvSpPr>
          <p:cNvPr id="15" name="Slide Number Placeholder 1"/>
          <p:cNvSpPr>
            <a:spLocks noGrp="1"/>
          </p:cNvSpPr>
          <p:nvPr>
            <p:ph type="sldNum" sz="quarter" idx="4"/>
          </p:nvPr>
        </p:nvSpPr>
        <p:spPr>
          <a:xfrm>
            <a:off x="8379934" y="291533"/>
            <a:ext cx="2743200" cy="365125"/>
          </a:xfrm>
          <a:prstGeom prst="rect">
            <a:avLst/>
          </a:prstGeom>
        </p:spPr>
        <p:txBody>
          <a:bodyPr vert="horz" lIns="91440" tIns="45720" rIns="91440" bIns="45720" rtlCol="0" anchor="ctr"/>
          <a:lstStyle>
            <a:lvl1pPr algn="r">
              <a:defRPr sz="1100">
                <a:solidFill>
                  <a:srgbClr val="333333"/>
                </a:solidFill>
                <a:latin typeface="Arial" panose="020B0604020202020204" pitchFamily="34" charset="0"/>
                <a:cs typeface="Arial" panose="020B0604020202020204" pitchFamily="34" charset="0"/>
              </a:defRPr>
            </a:lvl1pPr>
          </a:lstStyle>
          <a:p>
            <a:fld id="{65414E13-AD13-41A4-8094-23784540D652}" type="slidenum">
              <a:rPr lang="en-GB" smtClean="0"/>
              <a:pPr/>
              <a:t>‹#›</a:t>
            </a:fld>
            <a:endParaRPr lang="en-GB" dirty="0"/>
          </a:p>
        </p:txBody>
      </p:sp>
    </p:spTree>
    <p:extLst>
      <p:ext uri="{BB962C8B-B14F-4D97-AF65-F5344CB8AC3E}">
        <p14:creationId xmlns:p14="http://schemas.microsoft.com/office/powerpoint/2010/main" val="40453097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Slide v1">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9AE8A64-E62D-48DC-A040-CB800407F52A}" type="datetime4">
              <a:rPr lang="en-GB" smtClean="0"/>
              <a:t>07 April 2021</a:t>
            </a:fld>
            <a:endParaRPr lang="en-GB"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92921" y="5593492"/>
            <a:ext cx="2599078" cy="1264507"/>
          </a:xfrm>
          <a:prstGeom prst="rect">
            <a:avLst/>
          </a:prstGeom>
        </p:spPr>
      </p:pic>
      <p:sp>
        <p:nvSpPr>
          <p:cNvPr id="8" name="Text Placeholder 8"/>
          <p:cNvSpPr>
            <a:spLocks noGrp="1"/>
          </p:cNvSpPr>
          <p:nvPr>
            <p:ph type="body" sz="quarter" idx="11" hasCustomPrompt="1"/>
          </p:nvPr>
        </p:nvSpPr>
        <p:spPr>
          <a:xfrm>
            <a:off x="838200" y="2629285"/>
            <a:ext cx="8197249" cy="2964207"/>
          </a:xfrm>
          <a:prstGeom prst="rect">
            <a:avLst/>
          </a:prstGeom>
        </p:spPr>
        <p:txBody>
          <a:bodyPr tIns="0" bIns="0" numCol="2" spcCol="360000"/>
          <a:lstStyle>
            <a:lvl1pPr marL="0" marR="0" indent="0" algn="l" defTabSz="914400" rtl="0" eaLnBrk="1" fontAlgn="auto" latinLnBrk="0" hangingPunct="1">
              <a:lnSpc>
                <a:spcPct val="150000"/>
              </a:lnSpc>
              <a:spcBef>
                <a:spcPts val="0"/>
              </a:spcBef>
              <a:spcAft>
                <a:spcPts val="0"/>
              </a:spcAft>
              <a:buClr>
                <a:srgbClr val="FFBF0B"/>
              </a:buClr>
              <a:buSzTx/>
              <a:buFont typeface="Wingdings" panose="05000000000000000000" pitchFamily="2" charset="2"/>
              <a:buNone/>
              <a:tabLst/>
              <a:defRPr sz="1400">
                <a:solidFill>
                  <a:srgbClr val="333333"/>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50000"/>
              </a:lnSpc>
              <a:spcBef>
                <a:spcPts val="0"/>
              </a:spcBef>
              <a:spcAft>
                <a:spcPts val="0"/>
              </a:spcAft>
              <a:buClr>
                <a:srgbClr val="FFBF0B"/>
              </a:buClr>
              <a:buSzTx/>
              <a:buFont typeface="Wingdings" panose="05000000000000000000" pitchFamily="2" charset="2"/>
              <a:buNone/>
              <a:tabLst/>
              <a:defRPr/>
            </a:pPr>
            <a:r>
              <a:rPr lang="en-GB" sz="1400" b="0" i="0" kern="1200" dirty="0">
                <a:solidFill>
                  <a:srgbClr val="333333"/>
                </a:solidFill>
                <a:effectLst/>
                <a:latin typeface="Arial" panose="020B0604020202020204" pitchFamily="34" charset="0"/>
                <a:ea typeface="+mn-ea"/>
                <a:cs typeface="Arial" panose="020B0604020202020204" pitchFamily="34" charset="0"/>
              </a:rPr>
              <a:t>Lorem ipsum dolor sit amet, consectetur adipiscing elit. </a:t>
            </a:r>
            <a:r>
              <a:rPr lang="en-GB" sz="1400" b="0" i="0" kern="1200" dirty="0" err="1">
                <a:solidFill>
                  <a:srgbClr val="333333"/>
                </a:solidFill>
                <a:effectLst/>
                <a:latin typeface="Arial" panose="020B0604020202020204" pitchFamily="34" charset="0"/>
                <a:ea typeface="+mn-ea"/>
                <a:cs typeface="Arial" panose="020B0604020202020204" pitchFamily="34" charset="0"/>
              </a:rPr>
              <a:t>Sed</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iaculis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sem</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vel</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rhoncus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volutpat</a:t>
            </a:r>
            <a:r>
              <a:rPr lang="en-GB" sz="1400" b="0" i="0" kern="1200" dirty="0">
                <a:solidFill>
                  <a:srgbClr val="333333"/>
                </a:solidFill>
                <a:effectLst/>
                <a:latin typeface="Arial" panose="020B0604020202020204" pitchFamily="34" charset="0"/>
                <a:ea typeface="+mn-ea"/>
                <a:cs typeface="Arial" panose="020B0604020202020204" pitchFamily="34" charset="0"/>
              </a:rPr>
              <a:t>. Nullam tincidunt congue suscipit. Nunc pharetra ex </a:t>
            </a:r>
            <a:r>
              <a:rPr lang="en-GB" sz="1400" b="0" i="0" kern="1200" dirty="0" err="1">
                <a:solidFill>
                  <a:srgbClr val="333333"/>
                </a:solidFill>
                <a:effectLst/>
                <a:latin typeface="Arial" panose="020B0604020202020204" pitchFamily="34" charset="0"/>
                <a:ea typeface="+mn-ea"/>
                <a:cs typeface="Arial" panose="020B0604020202020204" pitchFamily="34" charset="0"/>
              </a:rPr>
              <a:t>quis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tortor</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sodales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imperdiet</a:t>
            </a:r>
            <a:r>
              <a:rPr lang="en-GB" sz="1400" b="0" i="0" kern="1200" dirty="0">
                <a:solidFill>
                  <a:srgbClr val="333333"/>
                </a:solidFill>
                <a:effectLst/>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50000"/>
              </a:lnSpc>
              <a:spcBef>
                <a:spcPts val="0"/>
              </a:spcBef>
              <a:spcAft>
                <a:spcPts val="0"/>
              </a:spcAft>
              <a:buClr>
                <a:srgbClr val="FFBF0B"/>
              </a:buClr>
              <a:buSzTx/>
              <a:buFont typeface="Wingdings" panose="05000000000000000000" pitchFamily="2" charset="2"/>
              <a:buNone/>
              <a:tabLst/>
              <a:defRPr/>
            </a:pPr>
            <a:endParaRPr lang="en-GB" sz="1400" b="0" i="0" kern="1200" dirty="0">
              <a:solidFill>
                <a:srgbClr val="333333"/>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
                <a:srgbClr val="FFBF0B"/>
              </a:buClr>
              <a:buSzTx/>
              <a:buFont typeface="Wingdings" panose="05000000000000000000" pitchFamily="2" charset="2"/>
              <a:buNone/>
              <a:tabLst/>
              <a:defRPr/>
            </a:pPr>
            <a:r>
              <a:rPr lang="en-GB" sz="1400" b="0" i="0" kern="1200" dirty="0">
                <a:solidFill>
                  <a:srgbClr val="333333"/>
                </a:solidFill>
                <a:effectLst/>
                <a:latin typeface="Arial" panose="020B0604020202020204" pitchFamily="34" charset="0"/>
                <a:ea typeface="+mn-ea"/>
                <a:cs typeface="Arial" panose="020B0604020202020204" pitchFamily="34" charset="0"/>
              </a:rPr>
              <a:t>Donec nulla risus, porta eu gravida vestibulum, </a:t>
            </a:r>
            <a:r>
              <a:rPr lang="en-GB" sz="1400" b="0" i="0" kern="1200" dirty="0" err="1">
                <a:solidFill>
                  <a:srgbClr val="333333"/>
                </a:solidFill>
                <a:effectLst/>
                <a:latin typeface="Arial" panose="020B0604020202020204" pitchFamily="34" charset="0"/>
                <a:ea typeface="+mn-ea"/>
                <a:cs typeface="Arial" panose="020B0604020202020204" pitchFamily="34" charset="0"/>
              </a:rPr>
              <a:t>sagittis</a:t>
            </a:r>
            <a:r>
              <a:rPr lang="en-GB" sz="1400" b="0" i="0" kern="1200" dirty="0">
                <a:solidFill>
                  <a:srgbClr val="333333"/>
                </a:solidFill>
                <a:effectLst/>
                <a:latin typeface="Arial" panose="020B0604020202020204" pitchFamily="34" charset="0"/>
                <a:ea typeface="+mn-ea"/>
                <a:cs typeface="Arial" panose="020B0604020202020204" pitchFamily="34" charset="0"/>
              </a:rPr>
              <a:t> sit amet magna. </a:t>
            </a:r>
            <a:r>
              <a:rPr lang="en-GB" sz="1400" b="0" i="0" kern="1200" dirty="0" err="1">
                <a:solidFill>
                  <a:srgbClr val="333333"/>
                </a:solidFill>
                <a:effectLst/>
                <a:latin typeface="Arial" panose="020B0604020202020204" pitchFamily="34" charset="0"/>
                <a:ea typeface="+mn-ea"/>
                <a:cs typeface="Arial" panose="020B0604020202020204" pitchFamily="34" charset="0"/>
              </a:rPr>
              <a:t>Phasellus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elementum</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varius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erat</a:t>
            </a:r>
            <a:r>
              <a:rPr lang="en-GB" sz="1400" b="0" i="0" kern="1200" dirty="0">
                <a:solidFill>
                  <a:srgbClr val="333333"/>
                </a:solidFill>
                <a:effectLst/>
                <a:latin typeface="Arial" panose="020B0604020202020204" pitchFamily="34" charset="0"/>
                <a:ea typeface="+mn-ea"/>
                <a:cs typeface="Arial" panose="020B0604020202020204" pitchFamily="34" charset="0"/>
              </a:rPr>
              <a:t>, vitae dictum ex suscipit sed. </a:t>
            </a:r>
            <a:r>
              <a:rPr lang="en-GB" sz="1400" b="0" i="0" kern="1200" dirty="0" err="1">
                <a:solidFill>
                  <a:srgbClr val="333333"/>
                </a:solidFill>
                <a:effectLst/>
                <a:latin typeface="Arial" panose="020B0604020202020204" pitchFamily="34" charset="0"/>
                <a:ea typeface="+mn-ea"/>
                <a:cs typeface="Arial" panose="020B0604020202020204" pitchFamily="34" charset="0"/>
              </a:rPr>
              <a:t>Morbi</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Pellentesque</a:t>
            </a:r>
            <a:r>
              <a:rPr lang="en-GB" sz="1400" b="0" i="0" kern="1200" dirty="0">
                <a:solidFill>
                  <a:srgbClr val="333333"/>
                </a:solidFill>
                <a:effectLst/>
                <a:latin typeface="Arial" panose="020B0604020202020204" pitchFamily="34" charset="0"/>
                <a:ea typeface="+mn-ea"/>
                <a:cs typeface="Arial" panose="020B0604020202020204" pitchFamily="34" charset="0"/>
              </a:rPr>
              <a:t> habitant </a:t>
            </a:r>
            <a:r>
              <a:rPr lang="en-GB" sz="1400" b="0" i="0" kern="1200" dirty="0" err="1">
                <a:solidFill>
                  <a:srgbClr val="333333"/>
                </a:solidFill>
                <a:effectLst/>
                <a:latin typeface="Arial" panose="020B0604020202020204" pitchFamily="34" charset="0"/>
                <a:ea typeface="+mn-ea"/>
                <a:cs typeface="Arial" panose="020B0604020202020204" pitchFamily="34" charset="0"/>
              </a:rPr>
              <a:t>morbi</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tristique</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senectus</a:t>
            </a:r>
            <a:r>
              <a:rPr lang="en-GB" sz="1400" b="0" i="0" kern="1200" dirty="0">
                <a:solidFill>
                  <a:srgbClr val="333333"/>
                </a:solidFill>
                <a:effectLst/>
                <a:latin typeface="Arial" panose="020B0604020202020204" pitchFamily="34" charset="0"/>
                <a:ea typeface="+mn-ea"/>
                <a:cs typeface="Arial" panose="020B0604020202020204" pitchFamily="34" charset="0"/>
              </a:rPr>
              <a:t>. Lorem ipsum dolor sit amet, consectetur adipiscing elit. </a:t>
            </a:r>
            <a:r>
              <a:rPr lang="en-GB" sz="1400" b="0" i="0" kern="1200" dirty="0" err="1">
                <a:solidFill>
                  <a:srgbClr val="333333"/>
                </a:solidFill>
                <a:effectLst/>
                <a:latin typeface="Arial" panose="020B0604020202020204" pitchFamily="34" charset="0"/>
                <a:ea typeface="+mn-ea"/>
                <a:cs typeface="Arial" panose="020B0604020202020204" pitchFamily="34" charset="0"/>
              </a:rPr>
              <a:t>Sed</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iaculis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sem</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vel</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rhoncus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volutpat</a:t>
            </a:r>
            <a:r>
              <a:rPr lang="en-GB" sz="1400" b="0" i="0" kern="1200" dirty="0">
                <a:solidFill>
                  <a:srgbClr val="333333"/>
                </a:solidFill>
                <a:effectLst/>
                <a:latin typeface="Arial" panose="020B0604020202020204" pitchFamily="34" charset="0"/>
                <a:ea typeface="+mn-ea"/>
                <a:cs typeface="Arial" panose="020B0604020202020204" pitchFamily="34" charset="0"/>
              </a:rPr>
              <a:t>. Nullam tincidunt congue suscipit. Nunc pharetra ex </a:t>
            </a:r>
            <a:r>
              <a:rPr lang="en-GB" sz="1400" b="0" i="0" kern="1200" dirty="0" err="1">
                <a:solidFill>
                  <a:srgbClr val="333333"/>
                </a:solidFill>
                <a:effectLst/>
                <a:latin typeface="Arial" panose="020B0604020202020204" pitchFamily="34" charset="0"/>
                <a:ea typeface="+mn-ea"/>
                <a:cs typeface="Arial" panose="020B0604020202020204" pitchFamily="34" charset="0"/>
              </a:rPr>
              <a:t>quis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tortor</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sodales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imperdiet</a:t>
            </a:r>
            <a:r>
              <a:rPr lang="en-GB" sz="1400" b="0" i="0" kern="1200" dirty="0">
                <a:solidFill>
                  <a:srgbClr val="333333"/>
                </a:solidFill>
                <a:effectLst/>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50000"/>
              </a:lnSpc>
              <a:spcBef>
                <a:spcPts val="0"/>
              </a:spcBef>
              <a:spcAft>
                <a:spcPts val="0"/>
              </a:spcAft>
              <a:buClr>
                <a:srgbClr val="FFBF0B"/>
              </a:buClr>
              <a:buSzTx/>
              <a:buFont typeface="Wingdings" panose="05000000000000000000" pitchFamily="2" charset="2"/>
              <a:buNone/>
              <a:tabLst/>
              <a:defRPr/>
            </a:pPr>
            <a:endParaRPr lang="en-GB" sz="1400" b="0" i="0" kern="1200" dirty="0">
              <a:solidFill>
                <a:srgbClr val="333333"/>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
                <a:srgbClr val="FFBF0B"/>
              </a:buClr>
              <a:buSzTx/>
              <a:buFont typeface="Wingdings" panose="05000000000000000000" pitchFamily="2" charset="2"/>
              <a:buNone/>
              <a:tabLst/>
              <a:defRPr/>
            </a:pPr>
            <a:r>
              <a:rPr lang="en-GB" sz="1400" b="0" i="0" kern="1200" dirty="0" err="1">
                <a:solidFill>
                  <a:srgbClr val="333333"/>
                </a:solidFill>
                <a:effectLst/>
                <a:latin typeface="Arial" panose="020B0604020202020204" pitchFamily="34" charset="0"/>
                <a:ea typeface="+mn-ea"/>
                <a:cs typeface="Arial" panose="020B0604020202020204" pitchFamily="34" charset="0"/>
              </a:rPr>
              <a:t>Phasellus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elementum</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varius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erat</a:t>
            </a:r>
            <a:r>
              <a:rPr lang="en-GB" sz="1400" b="0" i="0" kern="1200" dirty="0">
                <a:solidFill>
                  <a:srgbClr val="333333"/>
                </a:solidFill>
                <a:effectLst/>
                <a:latin typeface="Arial" panose="020B0604020202020204" pitchFamily="34" charset="0"/>
                <a:ea typeface="+mn-ea"/>
                <a:cs typeface="Arial" panose="020B0604020202020204" pitchFamily="34" charset="0"/>
              </a:rPr>
              <a:t>, vitae dictum ex suscipit sed. </a:t>
            </a:r>
            <a:r>
              <a:rPr lang="en-GB" sz="1400" b="0" i="0" kern="1200" dirty="0" err="1">
                <a:solidFill>
                  <a:srgbClr val="333333"/>
                </a:solidFill>
                <a:effectLst/>
                <a:latin typeface="Arial" panose="020B0604020202020204" pitchFamily="34" charset="0"/>
                <a:ea typeface="+mn-ea"/>
                <a:cs typeface="Arial" panose="020B0604020202020204" pitchFamily="34" charset="0"/>
              </a:rPr>
              <a:t>Morbi</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Pellentesque</a:t>
            </a:r>
            <a:r>
              <a:rPr lang="en-GB" sz="1400" b="0" i="0" kern="1200" dirty="0">
                <a:solidFill>
                  <a:srgbClr val="333333"/>
                </a:solidFill>
                <a:effectLst/>
                <a:latin typeface="Arial" panose="020B0604020202020204" pitchFamily="34" charset="0"/>
                <a:ea typeface="+mn-ea"/>
                <a:cs typeface="Arial" panose="020B0604020202020204" pitchFamily="34" charset="0"/>
              </a:rPr>
              <a:t> habitant </a:t>
            </a:r>
            <a:r>
              <a:rPr lang="en-GB" sz="1400" b="0" i="0" kern="1200" dirty="0" err="1">
                <a:solidFill>
                  <a:srgbClr val="333333"/>
                </a:solidFill>
                <a:effectLst/>
                <a:latin typeface="Arial" panose="020B0604020202020204" pitchFamily="34" charset="0"/>
                <a:ea typeface="+mn-ea"/>
                <a:cs typeface="Arial" panose="020B0604020202020204" pitchFamily="34" charset="0"/>
              </a:rPr>
              <a:t>morbi</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tristique</a:t>
            </a:r>
            <a:r>
              <a:rPr lang="en-GB" sz="1400" b="0" i="0" kern="1200" baseline="0" dirty="0">
                <a:solidFill>
                  <a:srgbClr val="333333"/>
                </a:solidFill>
                <a:effectLst/>
                <a:latin typeface="Arial" panose="020B0604020202020204" pitchFamily="34" charset="0"/>
                <a:ea typeface="+mn-ea"/>
                <a:cs typeface="Arial" panose="020B0604020202020204" pitchFamily="34" charset="0"/>
              </a:rPr>
              <a:t> ex subscript sed.</a:t>
            </a:r>
            <a:endParaRPr lang="en-GB" sz="1400" b="0" i="0" kern="1200" dirty="0">
              <a:solidFill>
                <a:srgbClr val="333333"/>
              </a:solidFill>
              <a:effectLst/>
              <a:latin typeface="Arial" panose="020B0604020202020204" pitchFamily="34" charset="0"/>
              <a:ea typeface="+mn-ea"/>
              <a:cs typeface="Arial" panose="020B0604020202020204" pitchFamily="34" charset="0"/>
            </a:endParaRPr>
          </a:p>
          <a:p>
            <a:pPr lvl="0"/>
            <a:endParaRPr lang="en-GB" dirty="0"/>
          </a:p>
        </p:txBody>
      </p:sp>
      <p:sp>
        <p:nvSpPr>
          <p:cNvPr id="9" name="Text Placeholder 14"/>
          <p:cNvSpPr>
            <a:spLocks noGrp="1"/>
          </p:cNvSpPr>
          <p:nvPr>
            <p:ph type="body" sz="quarter" idx="12" hasCustomPrompt="1"/>
          </p:nvPr>
        </p:nvSpPr>
        <p:spPr>
          <a:xfrm>
            <a:off x="838200" y="1295730"/>
            <a:ext cx="9526493" cy="730996"/>
          </a:xfrm>
          <a:prstGeom prst="rect">
            <a:avLst/>
          </a:prstGeom>
        </p:spPr>
        <p:txBody>
          <a:bodyPr/>
          <a:lstStyle>
            <a:lvl1pPr marL="0" indent="0" algn="l">
              <a:lnSpc>
                <a:spcPts val="7000"/>
              </a:lnSpc>
              <a:buNone/>
              <a:defRPr sz="8000" cap="all" spc="-500" baseline="0">
                <a:solidFill>
                  <a:srgbClr val="333333"/>
                </a:solidFill>
                <a:latin typeface="Arial Black" panose="020B0A04020102020204" pitchFamily="34" charset="0"/>
                <a:cs typeface="Arial" panose="020B0604020202020204" pitchFamily="34" charset="0"/>
              </a:defRPr>
            </a:lvl1pPr>
          </a:lstStyle>
          <a:p>
            <a:pPr lvl="0"/>
            <a:r>
              <a:rPr lang="en-US" dirty="0"/>
              <a:t>Subtitle slide</a:t>
            </a:r>
            <a:endParaRPr lang="en-GB" dirty="0"/>
          </a:p>
        </p:txBody>
      </p:sp>
      <p:sp>
        <p:nvSpPr>
          <p:cNvPr id="10" name="Slide Number Placeholder 1"/>
          <p:cNvSpPr>
            <a:spLocks noGrp="1"/>
          </p:cNvSpPr>
          <p:nvPr>
            <p:ph type="sldNum" sz="quarter" idx="4"/>
          </p:nvPr>
        </p:nvSpPr>
        <p:spPr>
          <a:xfrm>
            <a:off x="8379934" y="291533"/>
            <a:ext cx="2743200" cy="365125"/>
          </a:xfrm>
          <a:prstGeom prst="rect">
            <a:avLst/>
          </a:prstGeom>
        </p:spPr>
        <p:txBody>
          <a:bodyPr vert="horz" lIns="91440" tIns="45720" rIns="91440" bIns="45720" rtlCol="0" anchor="ctr"/>
          <a:lstStyle>
            <a:lvl1pPr algn="r">
              <a:defRPr sz="1100">
                <a:solidFill>
                  <a:srgbClr val="333333"/>
                </a:solidFill>
                <a:latin typeface="Arial" panose="020B0604020202020204" pitchFamily="34" charset="0"/>
                <a:cs typeface="Arial" panose="020B0604020202020204" pitchFamily="34" charset="0"/>
              </a:defRPr>
            </a:lvl1pPr>
          </a:lstStyle>
          <a:p>
            <a:fld id="{65414E13-AD13-41A4-8094-23784540D652}" type="slidenum">
              <a:rPr lang="en-GB" smtClean="0"/>
              <a:pPr/>
              <a:t>‹#›</a:t>
            </a:fld>
            <a:endParaRPr lang="en-GB" dirty="0"/>
          </a:p>
        </p:txBody>
      </p:sp>
    </p:spTree>
    <p:extLst>
      <p:ext uri="{BB962C8B-B14F-4D97-AF65-F5344CB8AC3E}">
        <p14:creationId xmlns:p14="http://schemas.microsoft.com/office/powerpoint/2010/main" val="42385801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Slide v2">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D147FBF-A4E5-4506-8A34-1E3EB1A301B3}" type="datetime4">
              <a:rPr lang="en-GB" smtClean="0"/>
              <a:t>07 April 2021</a:t>
            </a:fld>
            <a:endParaRPr lang="en-GB"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92921" y="5593492"/>
            <a:ext cx="2599078" cy="1264507"/>
          </a:xfrm>
          <a:prstGeom prst="rect">
            <a:avLst/>
          </a:prstGeom>
        </p:spPr>
      </p:pic>
      <p:sp>
        <p:nvSpPr>
          <p:cNvPr id="9" name="Text Placeholder 8"/>
          <p:cNvSpPr>
            <a:spLocks noGrp="1"/>
          </p:cNvSpPr>
          <p:nvPr>
            <p:ph type="body" sz="quarter" idx="11" hasCustomPrompt="1"/>
          </p:nvPr>
        </p:nvSpPr>
        <p:spPr>
          <a:xfrm>
            <a:off x="838200" y="2629285"/>
            <a:ext cx="8197249" cy="2964207"/>
          </a:xfrm>
          <a:prstGeom prst="rect">
            <a:avLst/>
          </a:prstGeom>
        </p:spPr>
        <p:txBody>
          <a:bodyPr tIns="0" bIns="0" numCol="2" spcCol="360000"/>
          <a:lstStyle>
            <a:lvl1pPr marL="0" marR="0" indent="0" algn="l" defTabSz="914400" rtl="0" eaLnBrk="1" fontAlgn="auto" latinLnBrk="0" hangingPunct="1">
              <a:lnSpc>
                <a:spcPct val="150000"/>
              </a:lnSpc>
              <a:spcBef>
                <a:spcPts val="0"/>
              </a:spcBef>
              <a:spcAft>
                <a:spcPts val="0"/>
              </a:spcAft>
              <a:buClr>
                <a:srgbClr val="FFBF0B"/>
              </a:buClr>
              <a:buSzTx/>
              <a:buFont typeface="Wingdings" panose="05000000000000000000" pitchFamily="2" charset="2"/>
              <a:buNone/>
              <a:tabLst/>
              <a:defRPr sz="1400">
                <a:solidFill>
                  <a:srgbClr val="333333"/>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50000"/>
              </a:lnSpc>
              <a:spcBef>
                <a:spcPts val="0"/>
              </a:spcBef>
              <a:spcAft>
                <a:spcPts val="0"/>
              </a:spcAft>
              <a:buClr>
                <a:srgbClr val="FFBF0B"/>
              </a:buClr>
              <a:buSzTx/>
              <a:buFont typeface="Wingdings" panose="05000000000000000000" pitchFamily="2" charset="2"/>
              <a:buNone/>
              <a:tabLst/>
              <a:defRPr/>
            </a:pPr>
            <a:r>
              <a:rPr lang="en-GB" sz="1400" b="0" i="0" kern="1200" dirty="0">
                <a:solidFill>
                  <a:srgbClr val="333333"/>
                </a:solidFill>
                <a:effectLst/>
                <a:latin typeface="Arial" panose="020B0604020202020204" pitchFamily="34" charset="0"/>
                <a:ea typeface="+mn-ea"/>
                <a:cs typeface="Arial" panose="020B0604020202020204" pitchFamily="34" charset="0"/>
              </a:rPr>
              <a:t>Lorem ipsum dolor sit amet, consectetur adipiscing elit. </a:t>
            </a:r>
            <a:r>
              <a:rPr lang="en-GB" sz="1400" b="0" i="0" kern="1200" dirty="0" err="1">
                <a:solidFill>
                  <a:srgbClr val="333333"/>
                </a:solidFill>
                <a:effectLst/>
                <a:latin typeface="Arial" panose="020B0604020202020204" pitchFamily="34" charset="0"/>
                <a:ea typeface="+mn-ea"/>
                <a:cs typeface="Arial" panose="020B0604020202020204" pitchFamily="34" charset="0"/>
              </a:rPr>
              <a:t>Sed</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iaculis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sem</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vel</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rhoncus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volutpat</a:t>
            </a:r>
            <a:r>
              <a:rPr lang="en-GB" sz="1400" b="0" i="0" kern="1200" dirty="0">
                <a:solidFill>
                  <a:srgbClr val="333333"/>
                </a:solidFill>
                <a:effectLst/>
                <a:latin typeface="Arial" panose="020B0604020202020204" pitchFamily="34" charset="0"/>
                <a:ea typeface="+mn-ea"/>
                <a:cs typeface="Arial" panose="020B0604020202020204" pitchFamily="34" charset="0"/>
              </a:rPr>
              <a:t>. Nullam tincidunt congue suscipit. Nunc pharetra ex </a:t>
            </a:r>
            <a:r>
              <a:rPr lang="en-GB" sz="1400" b="0" i="0" kern="1200" dirty="0" err="1">
                <a:solidFill>
                  <a:srgbClr val="333333"/>
                </a:solidFill>
                <a:effectLst/>
                <a:latin typeface="Arial" panose="020B0604020202020204" pitchFamily="34" charset="0"/>
                <a:ea typeface="+mn-ea"/>
                <a:cs typeface="Arial" panose="020B0604020202020204" pitchFamily="34" charset="0"/>
              </a:rPr>
              <a:t>quis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tortor</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sodales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imperdiet</a:t>
            </a:r>
            <a:r>
              <a:rPr lang="en-GB" sz="1400" b="0" i="0" kern="1200" dirty="0">
                <a:solidFill>
                  <a:srgbClr val="333333"/>
                </a:solidFill>
                <a:effectLst/>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50000"/>
              </a:lnSpc>
              <a:spcBef>
                <a:spcPts val="0"/>
              </a:spcBef>
              <a:spcAft>
                <a:spcPts val="0"/>
              </a:spcAft>
              <a:buClr>
                <a:srgbClr val="FFBF0B"/>
              </a:buClr>
              <a:buSzTx/>
              <a:buFont typeface="Wingdings" panose="05000000000000000000" pitchFamily="2" charset="2"/>
              <a:buNone/>
              <a:tabLst/>
              <a:defRPr/>
            </a:pPr>
            <a:endParaRPr lang="en-GB" sz="1400" b="0" i="0" kern="1200" dirty="0">
              <a:solidFill>
                <a:srgbClr val="333333"/>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
                <a:srgbClr val="FFBF0B"/>
              </a:buClr>
              <a:buSzTx/>
              <a:buFont typeface="Wingdings" panose="05000000000000000000" pitchFamily="2" charset="2"/>
              <a:buNone/>
              <a:tabLst/>
              <a:defRPr/>
            </a:pPr>
            <a:r>
              <a:rPr lang="en-GB" sz="1400" b="0" i="0" kern="1200" dirty="0">
                <a:solidFill>
                  <a:srgbClr val="333333"/>
                </a:solidFill>
                <a:effectLst/>
                <a:latin typeface="Arial" panose="020B0604020202020204" pitchFamily="34" charset="0"/>
                <a:ea typeface="+mn-ea"/>
                <a:cs typeface="Arial" panose="020B0604020202020204" pitchFamily="34" charset="0"/>
              </a:rPr>
              <a:t>Donec nulla risus, porta eu gravida vestibulum, </a:t>
            </a:r>
            <a:r>
              <a:rPr lang="en-GB" sz="1400" b="0" i="0" kern="1200" dirty="0" err="1">
                <a:solidFill>
                  <a:srgbClr val="333333"/>
                </a:solidFill>
                <a:effectLst/>
                <a:latin typeface="Arial" panose="020B0604020202020204" pitchFamily="34" charset="0"/>
                <a:ea typeface="+mn-ea"/>
                <a:cs typeface="Arial" panose="020B0604020202020204" pitchFamily="34" charset="0"/>
              </a:rPr>
              <a:t>sagittis</a:t>
            </a:r>
            <a:r>
              <a:rPr lang="en-GB" sz="1400" b="0" i="0" kern="1200" dirty="0">
                <a:solidFill>
                  <a:srgbClr val="333333"/>
                </a:solidFill>
                <a:effectLst/>
                <a:latin typeface="Arial" panose="020B0604020202020204" pitchFamily="34" charset="0"/>
                <a:ea typeface="+mn-ea"/>
                <a:cs typeface="Arial" panose="020B0604020202020204" pitchFamily="34" charset="0"/>
              </a:rPr>
              <a:t> sit amet magna. </a:t>
            </a:r>
            <a:r>
              <a:rPr lang="en-GB" sz="1400" b="0" i="0" kern="1200" dirty="0" err="1">
                <a:solidFill>
                  <a:srgbClr val="333333"/>
                </a:solidFill>
                <a:effectLst/>
                <a:latin typeface="Arial" panose="020B0604020202020204" pitchFamily="34" charset="0"/>
                <a:ea typeface="+mn-ea"/>
                <a:cs typeface="Arial" panose="020B0604020202020204" pitchFamily="34" charset="0"/>
              </a:rPr>
              <a:t>Phasellus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elementum</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varius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erat</a:t>
            </a:r>
            <a:r>
              <a:rPr lang="en-GB" sz="1400" b="0" i="0" kern="1200" dirty="0">
                <a:solidFill>
                  <a:srgbClr val="333333"/>
                </a:solidFill>
                <a:effectLst/>
                <a:latin typeface="Arial" panose="020B0604020202020204" pitchFamily="34" charset="0"/>
                <a:ea typeface="+mn-ea"/>
                <a:cs typeface="Arial" panose="020B0604020202020204" pitchFamily="34" charset="0"/>
              </a:rPr>
              <a:t>, vitae dictum ex suscipit sed. </a:t>
            </a:r>
            <a:r>
              <a:rPr lang="en-GB" sz="1400" b="0" i="0" kern="1200" dirty="0" err="1">
                <a:solidFill>
                  <a:srgbClr val="333333"/>
                </a:solidFill>
                <a:effectLst/>
                <a:latin typeface="Arial" panose="020B0604020202020204" pitchFamily="34" charset="0"/>
                <a:ea typeface="+mn-ea"/>
                <a:cs typeface="Arial" panose="020B0604020202020204" pitchFamily="34" charset="0"/>
              </a:rPr>
              <a:t>Morbi</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Pellentesque</a:t>
            </a:r>
            <a:r>
              <a:rPr lang="en-GB" sz="1400" b="0" i="0" kern="1200" dirty="0">
                <a:solidFill>
                  <a:srgbClr val="333333"/>
                </a:solidFill>
                <a:effectLst/>
                <a:latin typeface="Arial" panose="020B0604020202020204" pitchFamily="34" charset="0"/>
                <a:ea typeface="+mn-ea"/>
                <a:cs typeface="Arial" panose="020B0604020202020204" pitchFamily="34" charset="0"/>
              </a:rPr>
              <a:t> habitant </a:t>
            </a:r>
            <a:r>
              <a:rPr lang="en-GB" sz="1400" b="0" i="0" kern="1200" dirty="0" err="1">
                <a:solidFill>
                  <a:srgbClr val="333333"/>
                </a:solidFill>
                <a:effectLst/>
                <a:latin typeface="Arial" panose="020B0604020202020204" pitchFamily="34" charset="0"/>
                <a:ea typeface="+mn-ea"/>
                <a:cs typeface="Arial" panose="020B0604020202020204" pitchFamily="34" charset="0"/>
              </a:rPr>
              <a:t>morbi</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tristique</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senectus</a:t>
            </a:r>
            <a:r>
              <a:rPr lang="en-GB" sz="1400" b="0" i="0" kern="1200" dirty="0">
                <a:solidFill>
                  <a:srgbClr val="333333"/>
                </a:solidFill>
                <a:effectLst/>
                <a:latin typeface="Arial" panose="020B0604020202020204" pitchFamily="34" charset="0"/>
                <a:ea typeface="+mn-ea"/>
                <a:cs typeface="Arial" panose="020B0604020202020204" pitchFamily="34" charset="0"/>
              </a:rPr>
              <a:t>. Lorem ipsum dolor sit amet, consectetur adipiscing elit. </a:t>
            </a:r>
            <a:r>
              <a:rPr lang="en-GB" sz="1400" b="0" i="0" kern="1200" dirty="0" err="1">
                <a:solidFill>
                  <a:srgbClr val="333333"/>
                </a:solidFill>
                <a:effectLst/>
                <a:latin typeface="Arial" panose="020B0604020202020204" pitchFamily="34" charset="0"/>
                <a:ea typeface="+mn-ea"/>
                <a:cs typeface="Arial" panose="020B0604020202020204" pitchFamily="34" charset="0"/>
              </a:rPr>
              <a:t>Sed</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iaculis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sem</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vel</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rhoncus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volutpat</a:t>
            </a:r>
            <a:r>
              <a:rPr lang="en-GB" sz="1400" b="0" i="0" kern="1200" dirty="0">
                <a:solidFill>
                  <a:srgbClr val="333333"/>
                </a:solidFill>
                <a:effectLst/>
                <a:latin typeface="Arial" panose="020B0604020202020204" pitchFamily="34" charset="0"/>
                <a:ea typeface="+mn-ea"/>
                <a:cs typeface="Arial" panose="020B0604020202020204" pitchFamily="34" charset="0"/>
              </a:rPr>
              <a:t>. Nullam tincidunt congue suscipit. Nunc pharetra ex </a:t>
            </a:r>
            <a:r>
              <a:rPr lang="en-GB" sz="1400" b="0" i="0" kern="1200" dirty="0" err="1">
                <a:solidFill>
                  <a:srgbClr val="333333"/>
                </a:solidFill>
                <a:effectLst/>
                <a:latin typeface="Arial" panose="020B0604020202020204" pitchFamily="34" charset="0"/>
                <a:ea typeface="+mn-ea"/>
                <a:cs typeface="Arial" panose="020B0604020202020204" pitchFamily="34" charset="0"/>
              </a:rPr>
              <a:t>quis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tortor</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sodales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imperdiet</a:t>
            </a:r>
            <a:r>
              <a:rPr lang="en-GB" sz="1400" b="0" i="0" kern="1200" dirty="0">
                <a:solidFill>
                  <a:srgbClr val="333333"/>
                </a:solidFill>
                <a:effectLst/>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50000"/>
              </a:lnSpc>
              <a:spcBef>
                <a:spcPts val="0"/>
              </a:spcBef>
              <a:spcAft>
                <a:spcPts val="0"/>
              </a:spcAft>
              <a:buClr>
                <a:srgbClr val="FFBF0B"/>
              </a:buClr>
              <a:buSzTx/>
              <a:buFont typeface="Wingdings" panose="05000000000000000000" pitchFamily="2" charset="2"/>
              <a:buNone/>
              <a:tabLst/>
              <a:defRPr/>
            </a:pPr>
            <a:endParaRPr lang="en-GB" sz="1400" b="0" i="0" kern="1200" dirty="0">
              <a:solidFill>
                <a:srgbClr val="333333"/>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
                <a:srgbClr val="FFBF0B"/>
              </a:buClr>
              <a:buSzTx/>
              <a:buFont typeface="Wingdings" panose="05000000000000000000" pitchFamily="2" charset="2"/>
              <a:buNone/>
              <a:tabLst/>
              <a:defRPr/>
            </a:pPr>
            <a:r>
              <a:rPr lang="en-GB" sz="1400" b="0" i="0" kern="1200" dirty="0" err="1">
                <a:solidFill>
                  <a:srgbClr val="333333"/>
                </a:solidFill>
                <a:effectLst/>
                <a:latin typeface="Arial" panose="020B0604020202020204" pitchFamily="34" charset="0"/>
                <a:ea typeface="+mn-ea"/>
                <a:cs typeface="Arial" panose="020B0604020202020204" pitchFamily="34" charset="0"/>
              </a:rPr>
              <a:t>Phasellus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elementum</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varius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erat</a:t>
            </a:r>
            <a:r>
              <a:rPr lang="en-GB" sz="1400" b="0" i="0" kern="1200" dirty="0">
                <a:solidFill>
                  <a:srgbClr val="333333"/>
                </a:solidFill>
                <a:effectLst/>
                <a:latin typeface="Arial" panose="020B0604020202020204" pitchFamily="34" charset="0"/>
                <a:ea typeface="+mn-ea"/>
                <a:cs typeface="Arial" panose="020B0604020202020204" pitchFamily="34" charset="0"/>
              </a:rPr>
              <a:t>, vitae dictum ex suscipit sed. </a:t>
            </a:r>
            <a:r>
              <a:rPr lang="en-GB" sz="1400" b="0" i="0" kern="1200" dirty="0" err="1">
                <a:solidFill>
                  <a:srgbClr val="333333"/>
                </a:solidFill>
                <a:effectLst/>
                <a:latin typeface="Arial" panose="020B0604020202020204" pitchFamily="34" charset="0"/>
                <a:ea typeface="+mn-ea"/>
                <a:cs typeface="Arial" panose="020B0604020202020204" pitchFamily="34" charset="0"/>
              </a:rPr>
              <a:t>Morbi</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Pellentesque</a:t>
            </a:r>
            <a:r>
              <a:rPr lang="en-GB" sz="1400" b="0" i="0" kern="1200" dirty="0">
                <a:solidFill>
                  <a:srgbClr val="333333"/>
                </a:solidFill>
                <a:effectLst/>
                <a:latin typeface="Arial" panose="020B0604020202020204" pitchFamily="34" charset="0"/>
                <a:ea typeface="+mn-ea"/>
                <a:cs typeface="Arial" panose="020B0604020202020204" pitchFamily="34" charset="0"/>
              </a:rPr>
              <a:t> habitant </a:t>
            </a:r>
            <a:r>
              <a:rPr lang="en-GB" sz="1400" b="0" i="0" kern="1200" dirty="0" err="1">
                <a:solidFill>
                  <a:srgbClr val="333333"/>
                </a:solidFill>
                <a:effectLst/>
                <a:latin typeface="Arial" panose="020B0604020202020204" pitchFamily="34" charset="0"/>
                <a:ea typeface="+mn-ea"/>
                <a:cs typeface="Arial" panose="020B0604020202020204" pitchFamily="34" charset="0"/>
              </a:rPr>
              <a:t>morbi</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tristique</a:t>
            </a:r>
            <a:r>
              <a:rPr lang="en-GB" sz="1400" b="0" i="0" kern="1200" baseline="0" dirty="0">
                <a:solidFill>
                  <a:srgbClr val="333333"/>
                </a:solidFill>
                <a:effectLst/>
                <a:latin typeface="Arial" panose="020B0604020202020204" pitchFamily="34" charset="0"/>
                <a:ea typeface="+mn-ea"/>
                <a:cs typeface="Arial" panose="020B0604020202020204" pitchFamily="34" charset="0"/>
              </a:rPr>
              <a:t> ex subscript sed.</a:t>
            </a:r>
            <a:endParaRPr lang="en-GB" sz="1400" b="0" i="0" kern="1200" dirty="0">
              <a:solidFill>
                <a:srgbClr val="333333"/>
              </a:solidFill>
              <a:effectLst/>
              <a:latin typeface="Arial" panose="020B0604020202020204" pitchFamily="34" charset="0"/>
              <a:ea typeface="+mn-ea"/>
              <a:cs typeface="Arial" panose="020B0604020202020204" pitchFamily="34" charset="0"/>
            </a:endParaRPr>
          </a:p>
          <a:p>
            <a:pPr lvl="0"/>
            <a:endParaRPr lang="en-GB" dirty="0"/>
          </a:p>
        </p:txBody>
      </p:sp>
      <p:sp>
        <p:nvSpPr>
          <p:cNvPr id="10" name="Text Placeholder 14"/>
          <p:cNvSpPr>
            <a:spLocks noGrp="1"/>
          </p:cNvSpPr>
          <p:nvPr>
            <p:ph type="body" sz="quarter" idx="12" hasCustomPrompt="1"/>
          </p:nvPr>
        </p:nvSpPr>
        <p:spPr>
          <a:xfrm>
            <a:off x="838200" y="1295730"/>
            <a:ext cx="9526493" cy="730996"/>
          </a:xfrm>
          <a:prstGeom prst="rect">
            <a:avLst/>
          </a:prstGeom>
        </p:spPr>
        <p:txBody>
          <a:bodyPr/>
          <a:lstStyle>
            <a:lvl1pPr marL="0" indent="0" algn="l">
              <a:lnSpc>
                <a:spcPts val="7000"/>
              </a:lnSpc>
              <a:buNone/>
              <a:defRPr sz="8000" cap="all" spc="-500" baseline="0">
                <a:solidFill>
                  <a:srgbClr val="FFBF0B"/>
                </a:solidFill>
                <a:latin typeface="Arial Black" panose="020B0A04020102020204" pitchFamily="34" charset="0"/>
                <a:cs typeface="Arial" panose="020B0604020202020204" pitchFamily="34" charset="0"/>
              </a:defRPr>
            </a:lvl1pPr>
          </a:lstStyle>
          <a:p>
            <a:pPr lvl="0"/>
            <a:r>
              <a:rPr lang="en-US" dirty="0"/>
              <a:t>Subtitle slide</a:t>
            </a:r>
            <a:endParaRPr lang="en-GB" dirty="0"/>
          </a:p>
        </p:txBody>
      </p:sp>
      <p:sp>
        <p:nvSpPr>
          <p:cNvPr id="8" name="Slide Number Placeholder 1"/>
          <p:cNvSpPr>
            <a:spLocks noGrp="1"/>
          </p:cNvSpPr>
          <p:nvPr>
            <p:ph type="sldNum" sz="quarter" idx="4"/>
          </p:nvPr>
        </p:nvSpPr>
        <p:spPr>
          <a:xfrm>
            <a:off x="8379934" y="291533"/>
            <a:ext cx="2743200" cy="365125"/>
          </a:xfrm>
          <a:prstGeom prst="rect">
            <a:avLst/>
          </a:prstGeom>
        </p:spPr>
        <p:txBody>
          <a:bodyPr vert="horz" lIns="91440" tIns="45720" rIns="91440" bIns="45720" rtlCol="0" anchor="ctr"/>
          <a:lstStyle>
            <a:lvl1pPr algn="r">
              <a:defRPr sz="1100">
                <a:solidFill>
                  <a:srgbClr val="333333"/>
                </a:solidFill>
                <a:latin typeface="Arial" panose="020B0604020202020204" pitchFamily="34" charset="0"/>
                <a:cs typeface="Arial" panose="020B0604020202020204" pitchFamily="34" charset="0"/>
              </a:defRPr>
            </a:lvl1pPr>
          </a:lstStyle>
          <a:p>
            <a:fld id="{65414E13-AD13-41A4-8094-23784540D652}" type="slidenum">
              <a:rPr lang="en-GB" smtClean="0"/>
              <a:pPr/>
              <a:t>‹#›</a:t>
            </a:fld>
            <a:endParaRPr lang="en-GB" dirty="0"/>
          </a:p>
        </p:txBody>
      </p:sp>
    </p:spTree>
    <p:extLst>
      <p:ext uri="{BB962C8B-B14F-4D97-AF65-F5344CB8AC3E}">
        <p14:creationId xmlns:p14="http://schemas.microsoft.com/office/powerpoint/2010/main" val="11592990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mportant Dates Slide (Yellow)">
    <p:bg>
      <p:bgPr>
        <a:solidFill>
          <a:srgbClr val="FFBF0B"/>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974F901-6D9C-4D36-8D86-80A9FBF696AA}" type="datetime4">
              <a:rPr lang="en-GB" smtClean="0"/>
              <a:t>07 April 2021</a:t>
            </a:fld>
            <a:endParaRPr lang="en-GB"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92921" y="5593492"/>
            <a:ext cx="2599078" cy="1264507"/>
          </a:xfrm>
          <a:prstGeom prst="rect">
            <a:avLst/>
          </a:prstGeom>
        </p:spPr>
      </p:pic>
      <p:sp>
        <p:nvSpPr>
          <p:cNvPr id="10" name="Text Placeholder 14"/>
          <p:cNvSpPr>
            <a:spLocks noGrp="1"/>
          </p:cNvSpPr>
          <p:nvPr>
            <p:ph type="body" sz="quarter" idx="12" hasCustomPrompt="1"/>
          </p:nvPr>
        </p:nvSpPr>
        <p:spPr>
          <a:xfrm>
            <a:off x="2491946" y="1980039"/>
            <a:ext cx="7208108" cy="730996"/>
          </a:xfrm>
          <a:prstGeom prst="rect">
            <a:avLst/>
          </a:prstGeom>
        </p:spPr>
        <p:txBody>
          <a:bodyPr/>
          <a:lstStyle>
            <a:lvl1pPr marL="0" indent="0" algn="ctr">
              <a:lnSpc>
                <a:spcPts val="7000"/>
              </a:lnSpc>
              <a:buNone/>
              <a:defRPr sz="8000" cap="all" spc="-500" baseline="0">
                <a:solidFill>
                  <a:srgbClr val="333333"/>
                </a:solidFill>
                <a:latin typeface="Arial Black" panose="020B0A04020102020204" pitchFamily="34" charset="0"/>
                <a:cs typeface="Arial" panose="020B0604020202020204" pitchFamily="34" charset="0"/>
              </a:defRPr>
            </a:lvl1pPr>
          </a:lstStyle>
          <a:p>
            <a:pPr lvl="0"/>
            <a:r>
              <a:rPr lang="en-US" dirty="0"/>
              <a:t>Open Day</a:t>
            </a:r>
            <a:endParaRPr lang="en-GB" dirty="0"/>
          </a:p>
        </p:txBody>
      </p:sp>
      <p:sp>
        <p:nvSpPr>
          <p:cNvPr id="11" name="Text Placeholder 14"/>
          <p:cNvSpPr>
            <a:spLocks noGrp="1"/>
          </p:cNvSpPr>
          <p:nvPr>
            <p:ph type="body" sz="quarter" idx="13" hasCustomPrompt="1"/>
          </p:nvPr>
        </p:nvSpPr>
        <p:spPr>
          <a:xfrm>
            <a:off x="2491946" y="3324751"/>
            <a:ext cx="7208107" cy="1440836"/>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i="0" baseline="0">
                <a:solidFill>
                  <a:srgbClr val="333333"/>
                </a:solidFill>
                <a:latin typeface="Arial" panose="020B0604020202020204" pitchFamily="34" charset="0"/>
                <a:cs typeface="Arial" panose="020B0604020202020204" pitchFamily="34" charset="0"/>
              </a:defRPr>
            </a:lvl1pPr>
          </a:lstStyle>
          <a:p>
            <a:pPr lvl="0"/>
            <a:r>
              <a:rPr lang="en-GB" dirty="0"/>
              <a:t>Monday 4 March 2019 | 4.00pm-7.00pm</a:t>
            </a:r>
          </a:p>
          <a:p>
            <a:pPr lvl="0"/>
            <a:r>
              <a:rPr lang="en-GB" dirty="0"/>
              <a:t>Thursday 11 April 2019 | 4.00pm-7.00pm</a:t>
            </a:r>
          </a:p>
          <a:p>
            <a:pPr lvl="0"/>
            <a:r>
              <a:rPr lang="en-GB" dirty="0"/>
              <a:t>Saturday 20 July 2019 | 10.30am-2.30pm</a:t>
            </a:r>
          </a:p>
          <a:p>
            <a:pPr lvl="0"/>
            <a:r>
              <a:rPr lang="en-GB" dirty="0"/>
              <a:t>Saturday 24 August | 10.30am-2.30pm</a:t>
            </a:r>
          </a:p>
        </p:txBody>
      </p:sp>
      <p:sp>
        <p:nvSpPr>
          <p:cNvPr id="7" name="Slide Number Placeholder 1"/>
          <p:cNvSpPr>
            <a:spLocks noGrp="1"/>
          </p:cNvSpPr>
          <p:nvPr>
            <p:ph type="sldNum" sz="quarter" idx="4"/>
          </p:nvPr>
        </p:nvSpPr>
        <p:spPr>
          <a:xfrm>
            <a:off x="8379934" y="291533"/>
            <a:ext cx="2743200" cy="365125"/>
          </a:xfrm>
          <a:prstGeom prst="rect">
            <a:avLst/>
          </a:prstGeom>
        </p:spPr>
        <p:txBody>
          <a:bodyPr vert="horz" lIns="91440" tIns="45720" rIns="91440" bIns="45720" rtlCol="0" anchor="ctr"/>
          <a:lstStyle>
            <a:lvl1pPr algn="r">
              <a:defRPr sz="1100">
                <a:solidFill>
                  <a:srgbClr val="333333"/>
                </a:solidFill>
                <a:latin typeface="Arial" panose="020B0604020202020204" pitchFamily="34" charset="0"/>
                <a:cs typeface="Arial" panose="020B0604020202020204" pitchFamily="34" charset="0"/>
              </a:defRPr>
            </a:lvl1pPr>
          </a:lstStyle>
          <a:p>
            <a:fld id="{65414E13-AD13-41A4-8094-23784540D652}" type="slidenum">
              <a:rPr lang="en-GB" smtClean="0"/>
              <a:pPr/>
              <a:t>‹#›</a:t>
            </a:fld>
            <a:endParaRPr lang="en-GB" dirty="0"/>
          </a:p>
        </p:txBody>
      </p:sp>
    </p:spTree>
    <p:extLst>
      <p:ext uri="{BB962C8B-B14F-4D97-AF65-F5344CB8AC3E}">
        <p14:creationId xmlns:p14="http://schemas.microsoft.com/office/powerpoint/2010/main" val="14971925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mportant Dates Slide (Text: Yellow)">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2EB66AD-FFDD-484A-984D-051162EE943F}" type="datetime4">
              <a:rPr lang="en-GB" smtClean="0"/>
              <a:t>07 April 2021</a:t>
            </a:fld>
            <a:endParaRPr lang="en-GB"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92921" y="5593492"/>
            <a:ext cx="2599078" cy="1264507"/>
          </a:xfrm>
          <a:prstGeom prst="rect">
            <a:avLst/>
          </a:prstGeom>
        </p:spPr>
      </p:pic>
      <p:sp>
        <p:nvSpPr>
          <p:cNvPr id="12" name="Text Placeholder 14"/>
          <p:cNvSpPr>
            <a:spLocks noGrp="1"/>
          </p:cNvSpPr>
          <p:nvPr>
            <p:ph type="body" sz="quarter" idx="12" hasCustomPrompt="1"/>
          </p:nvPr>
        </p:nvSpPr>
        <p:spPr>
          <a:xfrm>
            <a:off x="2491946" y="1980039"/>
            <a:ext cx="7208108" cy="730996"/>
          </a:xfrm>
          <a:prstGeom prst="rect">
            <a:avLst/>
          </a:prstGeom>
        </p:spPr>
        <p:txBody>
          <a:bodyPr/>
          <a:lstStyle>
            <a:lvl1pPr marL="0" indent="0" algn="ctr">
              <a:lnSpc>
                <a:spcPts val="7000"/>
              </a:lnSpc>
              <a:buNone/>
              <a:defRPr sz="8000" cap="all" spc="-500" baseline="0">
                <a:solidFill>
                  <a:srgbClr val="FFBF0B"/>
                </a:solidFill>
                <a:latin typeface="Arial Black" panose="020B0A04020102020204" pitchFamily="34" charset="0"/>
                <a:cs typeface="Arial" panose="020B0604020202020204" pitchFamily="34" charset="0"/>
              </a:defRPr>
            </a:lvl1pPr>
          </a:lstStyle>
          <a:p>
            <a:pPr lvl="0"/>
            <a:r>
              <a:rPr lang="en-US" dirty="0"/>
              <a:t>Open Day</a:t>
            </a:r>
            <a:endParaRPr lang="en-GB" dirty="0"/>
          </a:p>
        </p:txBody>
      </p:sp>
      <p:sp>
        <p:nvSpPr>
          <p:cNvPr id="13" name="Text Placeholder 14"/>
          <p:cNvSpPr>
            <a:spLocks noGrp="1"/>
          </p:cNvSpPr>
          <p:nvPr>
            <p:ph type="body" sz="quarter" idx="13" hasCustomPrompt="1"/>
          </p:nvPr>
        </p:nvSpPr>
        <p:spPr>
          <a:xfrm>
            <a:off x="2491946" y="3324751"/>
            <a:ext cx="7208107" cy="1440836"/>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i="0" baseline="0">
                <a:solidFill>
                  <a:srgbClr val="333333"/>
                </a:solidFill>
                <a:latin typeface="Arial" panose="020B0604020202020204" pitchFamily="34" charset="0"/>
                <a:cs typeface="Arial" panose="020B0604020202020204" pitchFamily="34" charset="0"/>
              </a:defRPr>
            </a:lvl1pPr>
          </a:lstStyle>
          <a:p>
            <a:pPr lvl="0"/>
            <a:r>
              <a:rPr lang="en-GB" dirty="0"/>
              <a:t>Monday 4 March 2019 | 4.00pm-7.00pm</a:t>
            </a:r>
          </a:p>
          <a:p>
            <a:pPr lvl="0"/>
            <a:r>
              <a:rPr lang="en-GB" dirty="0"/>
              <a:t>Thursday 11 April 2019 | 4.00pm-7.00pm</a:t>
            </a:r>
          </a:p>
          <a:p>
            <a:pPr lvl="0"/>
            <a:r>
              <a:rPr lang="en-GB" dirty="0"/>
              <a:t>Saturday 20 July 2019 | 10.30am-2.30pm</a:t>
            </a:r>
          </a:p>
          <a:p>
            <a:pPr lvl="0"/>
            <a:r>
              <a:rPr lang="en-GB" dirty="0"/>
              <a:t>Saturday 24 August | 10.30am-2.30pm</a:t>
            </a:r>
          </a:p>
        </p:txBody>
      </p:sp>
      <p:sp>
        <p:nvSpPr>
          <p:cNvPr id="7" name="Slide Number Placeholder 1"/>
          <p:cNvSpPr>
            <a:spLocks noGrp="1"/>
          </p:cNvSpPr>
          <p:nvPr>
            <p:ph type="sldNum" sz="quarter" idx="4"/>
          </p:nvPr>
        </p:nvSpPr>
        <p:spPr>
          <a:xfrm>
            <a:off x="8379934" y="291533"/>
            <a:ext cx="2743200" cy="365125"/>
          </a:xfrm>
          <a:prstGeom prst="rect">
            <a:avLst/>
          </a:prstGeom>
        </p:spPr>
        <p:txBody>
          <a:bodyPr vert="horz" lIns="91440" tIns="45720" rIns="91440" bIns="45720" rtlCol="0" anchor="ctr"/>
          <a:lstStyle>
            <a:lvl1pPr algn="r">
              <a:defRPr sz="1100">
                <a:solidFill>
                  <a:srgbClr val="333333"/>
                </a:solidFill>
                <a:latin typeface="Arial" panose="020B0604020202020204" pitchFamily="34" charset="0"/>
                <a:cs typeface="Arial" panose="020B0604020202020204" pitchFamily="34" charset="0"/>
              </a:defRPr>
            </a:lvl1pPr>
          </a:lstStyle>
          <a:p>
            <a:fld id="{65414E13-AD13-41A4-8094-23784540D652}" type="slidenum">
              <a:rPr lang="en-GB" smtClean="0"/>
              <a:pPr/>
              <a:t>‹#›</a:t>
            </a:fld>
            <a:endParaRPr lang="en-GB" dirty="0"/>
          </a:p>
        </p:txBody>
      </p:sp>
    </p:spTree>
    <p:extLst>
      <p:ext uri="{BB962C8B-B14F-4D97-AF65-F5344CB8AC3E}">
        <p14:creationId xmlns:p14="http://schemas.microsoft.com/office/powerpoint/2010/main" val="41985112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mportant Dates Slide (Text:Gre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5781C9D-1CF8-4FF3-A3B9-84BBE8F2FA9A}" type="datetime4">
              <a:rPr lang="en-GB" smtClean="0"/>
              <a:t>07 April 2021</a:t>
            </a:fld>
            <a:endParaRPr lang="en-GB"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92921" y="5593492"/>
            <a:ext cx="2599078" cy="1264507"/>
          </a:xfrm>
          <a:prstGeom prst="rect">
            <a:avLst/>
          </a:prstGeom>
        </p:spPr>
      </p:pic>
      <p:sp>
        <p:nvSpPr>
          <p:cNvPr id="10" name="Text Placeholder 14"/>
          <p:cNvSpPr>
            <a:spLocks noGrp="1"/>
          </p:cNvSpPr>
          <p:nvPr>
            <p:ph type="body" sz="quarter" idx="12" hasCustomPrompt="1"/>
          </p:nvPr>
        </p:nvSpPr>
        <p:spPr>
          <a:xfrm>
            <a:off x="2491946" y="1980039"/>
            <a:ext cx="7208108" cy="730996"/>
          </a:xfrm>
          <a:prstGeom prst="rect">
            <a:avLst/>
          </a:prstGeom>
        </p:spPr>
        <p:txBody>
          <a:bodyPr/>
          <a:lstStyle>
            <a:lvl1pPr marL="0" indent="0" algn="ctr">
              <a:lnSpc>
                <a:spcPts val="7000"/>
              </a:lnSpc>
              <a:buNone/>
              <a:defRPr sz="8000" cap="all" spc="-500" baseline="0">
                <a:solidFill>
                  <a:srgbClr val="333333"/>
                </a:solidFill>
                <a:latin typeface="Arial Black" panose="020B0A04020102020204" pitchFamily="34" charset="0"/>
                <a:cs typeface="Arial" panose="020B0604020202020204" pitchFamily="34" charset="0"/>
              </a:defRPr>
            </a:lvl1pPr>
          </a:lstStyle>
          <a:p>
            <a:pPr lvl="0"/>
            <a:r>
              <a:rPr lang="en-US" dirty="0"/>
              <a:t>Open Day</a:t>
            </a:r>
            <a:endParaRPr lang="en-GB" dirty="0"/>
          </a:p>
        </p:txBody>
      </p:sp>
      <p:sp>
        <p:nvSpPr>
          <p:cNvPr id="11" name="Text Placeholder 14"/>
          <p:cNvSpPr>
            <a:spLocks noGrp="1"/>
          </p:cNvSpPr>
          <p:nvPr>
            <p:ph type="body" sz="quarter" idx="13" hasCustomPrompt="1"/>
          </p:nvPr>
        </p:nvSpPr>
        <p:spPr>
          <a:xfrm>
            <a:off x="2491946" y="3324751"/>
            <a:ext cx="7208107" cy="1440836"/>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i="0" baseline="0">
                <a:solidFill>
                  <a:srgbClr val="333333"/>
                </a:solidFill>
                <a:latin typeface="Arial" panose="020B0604020202020204" pitchFamily="34" charset="0"/>
                <a:cs typeface="Arial" panose="020B0604020202020204" pitchFamily="34" charset="0"/>
              </a:defRPr>
            </a:lvl1pPr>
          </a:lstStyle>
          <a:p>
            <a:pPr lvl="0"/>
            <a:r>
              <a:rPr lang="en-GB" dirty="0"/>
              <a:t>Monday 4 March 2019 | 4.00pm-7.00pm</a:t>
            </a:r>
          </a:p>
          <a:p>
            <a:pPr lvl="0"/>
            <a:r>
              <a:rPr lang="en-GB" dirty="0"/>
              <a:t>Thursday 11 April 2019 | 4.00pm-7.00pm</a:t>
            </a:r>
          </a:p>
          <a:p>
            <a:pPr lvl="0"/>
            <a:r>
              <a:rPr lang="en-GB" dirty="0"/>
              <a:t>Saturday 20 July 2019 | 10.30am-2.30pm</a:t>
            </a:r>
          </a:p>
          <a:p>
            <a:pPr lvl="0"/>
            <a:r>
              <a:rPr lang="en-GB" dirty="0"/>
              <a:t>Saturday 24 August | 10.30am-2.30pm</a:t>
            </a:r>
          </a:p>
        </p:txBody>
      </p:sp>
      <p:sp>
        <p:nvSpPr>
          <p:cNvPr id="8" name="Slide Number Placeholder 1"/>
          <p:cNvSpPr>
            <a:spLocks noGrp="1"/>
          </p:cNvSpPr>
          <p:nvPr>
            <p:ph type="sldNum" sz="quarter" idx="4"/>
          </p:nvPr>
        </p:nvSpPr>
        <p:spPr>
          <a:xfrm>
            <a:off x="8379934" y="291533"/>
            <a:ext cx="2743200" cy="365125"/>
          </a:xfrm>
          <a:prstGeom prst="rect">
            <a:avLst/>
          </a:prstGeom>
        </p:spPr>
        <p:txBody>
          <a:bodyPr vert="horz" lIns="91440" tIns="45720" rIns="91440" bIns="45720" rtlCol="0" anchor="ctr"/>
          <a:lstStyle>
            <a:lvl1pPr algn="r">
              <a:defRPr sz="1100">
                <a:solidFill>
                  <a:srgbClr val="333333"/>
                </a:solidFill>
                <a:latin typeface="Arial" panose="020B0604020202020204" pitchFamily="34" charset="0"/>
                <a:cs typeface="Arial" panose="020B0604020202020204" pitchFamily="34" charset="0"/>
              </a:defRPr>
            </a:lvl1pPr>
          </a:lstStyle>
          <a:p>
            <a:fld id="{65414E13-AD13-41A4-8094-23784540D652}" type="slidenum">
              <a:rPr lang="en-GB" smtClean="0"/>
              <a:pPr/>
              <a:t>‹#›</a:t>
            </a:fld>
            <a:endParaRPr lang="en-GB" dirty="0"/>
          </a:p>
        </p:txBody>
      </p:sp>
    </p:spTree>
    <p:extLst>
      <p:ext uri="{BB962C8B-B14F-4D97-AF65-F5344CB8AC3E}">
        <p14:creationId xmlns:p14="http://schemas.microsoft.com/office/powerpoint/2010/main" val="8155843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Content Placeholder 5"/>
          <p:cNvSpPr>
            <a:spLocks noGrp="1"/>
          </p:cNvSpPr>
          <p:nvPr>
            <p:ph sz="quarter" idx="4" hasCustomPrompt="1"/>
          </p:nvPr>
        </p:nvSpPr>
        <p:spPr>
          <a:xfrm>
            <a:off x="6146799" y="2631282"/>
            <a:ext cx="3500002" cy="299244"/>
          </a:xfrm>
        </p:spPr>
        <p:txBody>
          <a:bodyPr>
            <a:noAutofit/>
          </a:bodyPr>
          <a:lstStyle>
            <a:lvl1pPr marL="0" indent="0">
              <a:lnSpc>
                <a:spcPct val="100000"/>
              </a:lnSpc>
              <a:spcBef>
                <a:spcPts val="0"/>
              </a:spcBef>
              <a:buNone/>
              <a:defRPr sz="1600" baseline="0">
                <a:latin typeface="Arial" panose="020B0604020202020204" pitchFamily="34" charset="0"/>
                <a:ea typeface="Sharp Sans No1 Semibold" pitchFamily="50" charset="0"/>
                <a:cs typeface="Arial" panose="020B0604020202020204" pitchFamily="34" charset="0"/>
              </a:defRPr>
            </a:lvl1pPr>
            <a:lvl2pPr marL="457200" indent="0">
              <a:buNone/>
              <a:defRPr/>
            </a:lvl2pPr>
          </a:lstStyle>
          <a:p>
            <a:pPr lvl="0"/>
            <a:r>
              <a:rPr lang="en-US" dirty="0"/>
              <a:t>Sub-heading</a:t>
            </a:r>
          </a:p>
        </p:txBody>
      </p:sp>
      <p:sp>
        <p:nvSpPr>
          <p:cNvPr id="16" name="Subtitle 2"/>
          <p:cNvSpPr>
            <a:spLocks noGrp="1"/>
          </p:cNvSpPr>
          <p:nvPr>
            <p:ph type="subTitle" idx="13" hasCustomPrompt="1"/>
          </p:nvPr>
        </p:nvSpPr>
        <p:spPr>
          <a:xfrm>
            <a:off x="1844675" y="2678907"/>
            <a:ext cx="4114800" cy="1655762"/>
          </a:xfrm>
        </p:spPr>
        <p:txBody>
          <a:bodyPr>
            <a:noAutofit/>
          </a:bodyPr>
          <a:lstStyle>
            <a:lvl1pPr marL="0" indent="0" algn="l">
              <a:lnSpc>
                <a:spcPct val="90000"/>
              </a:lnSpc>
              <a:spcBef>
                <a:spcPts val="0"/>
              </a:spcBef>
              <a:buNone/>
              <a:defRPr sz="2400" spc="0" baseline="0">
                <a:solidFill>
                  <a:schemeClr val="tx1"/>
                </a:solidFill>
                <a:latin typeface="Arial" panose="020B0604020202020204" pitchFamily="34" charset="0"/>
                <a:ea typeface="Sharp Sans No1 Book" pitchFamily="50"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t>Magnatior</a:t>
            </a:r>
            <a:r>
              <a:rPr lang="en-US" dirty="0"/>
              <a:t> </a:t>
            </a:r>
            <a:r>
              <a:rPr lang="en-US" dirty="0" err="1"/>
              <a:t>presequid</a:t>
            </a:r>
            <a:r>
              <a:rPr lang="en-US" dirty="0"/>
              <a:t> et </a:t>
            </a:r>
            <a:r>
              <a:rPr lang="en-US" dirty="0" err="1"/>
              <a:t>rectam</a:t>
            </a:r>
            <a:r>
              <a:rPr lang="en-US" dirty="0"/>
              <a:t>, tem. </a:t>
            </a:r>
            <a:r>
              <a:rPr lang="en-US" dirty="0" err="1"/>
              <a:t>Dionseq</a:t>
            </a:r>
            <a:r>
              <a:rPr lang="en-US" dirty="0"/>
              <a:t> </a:t>
            </a:r>
            <a:r>
              <a:rPr lang="en-US" dirty="0" err="1"/>
              <a:t>uundio</a:t>
            </a:r>
            <a:r>
              <a:rPr lang="en-US" dirty="0"/>
              <a:t>. Od qui to </a:t>
            </a:r>
            <a:r>
              <a:rPr lang="en-US" dirty="0" err="1"/>
              <a:t>quideribus</a:t>
            </a:r>
            <a:r>
              <a:rPr lang="en-US" dirty="0"/>
              <a:t> </a:t>
            </a:r>
            <a:r>
              <a:rPr lang="en-US" dirty="0" err="1"/>
              <a:t>impos</a:t>
            </a:r>
            <a:r>
              <a:rPr lang="en-US" dirty="0"/>
              <a:t> </a:t>
            </a:r>
            <a:r>
              <a:rPr lang="en-US" dirty="0" err="1"/>
              <a:t>dlolot</a:t>
            </a:r>
            <a:r>
              <a:rPr lang="en-US" dirty="0"/>
              <a:t> </a:t>
            </a:r>
            <a:r>
              <a:rPr lang="en-US" dirty="0" err="1"/>
              <a:t>eveliquam</a:t>
            </a:r>
            <a:r>
              <a:rPr lang="en-US" dirty="0"/>
              <a:t> </a:t>
            </a:r>
            <a:r>
              <a:rPr lang="en-US" dirty="0" err="1"/>
              <a:t>vollorro</a:t>
            </a:r>
            <a:r>
              <a:rPr lang="en-US" dirty="0"/>
              <a:t> id </a:t>
            </a:r>
            <a:r>
              <a:rPr lang="en-US" dirty="0" err="1"/>
              <a:t>magnim</a:t>
            </a:r>
            <a:r>
              <a:rPr lang="en-US" dirty="0"/>
              <a:t> </a:t>
            </a:r>
            <a:r>
              <a:rPr lang="en-US" dirty="0" err="1"/>
              <a:t>porro</a:t>
            </a:r>
            <a:r>
              <a:rPr lang="en-US" dirty="0"/>
              <a:t> </a:t>
            </a:r>
            <a:r>
              <a:rPr lang="en-US" dirty="0" err="1"/>
              <a:t>excerum</a:t>
            </a:r>
            <a:r>
              <a:rPr lang="en-US" dirty="0"/>
              <a:t> rest pre </a:t>
            </a:r>
            <a:r>
              <a:rPr lang="en-US" dirty="0" err="1"/>
              <a:t>propore</a:t>
            </a:r>
            <a:r>
              <a:rPr lang="en-US" dirty="0"/>
              <a:t>.</a:t>
            </a:r>
            <a:endParaRPr lang="en-GB" dirty="0"/>
          </a:p>
        </p:txBody>
      </p:sp>
      <p:sp>
        <p:nvSpPr>
          <p:cNvPr id="18" name="Content Placeholder 5"/>
          <p:cNvSpPr>
            <a:spLocks noGrp="1"/>
          </p:cNvSpPr>
          <p:nvPr>
            <p:ph sz="quarter" idx="14" hasCustomPrompt="1"/>
          </p:nvPr>
        </p:nvSpPr>
        <p:spPr>
          <a:xfrm>
            <a:off x="6146799" y="3940493"/>
            <a:ext cx="3500002" cy="299244"/>
          </a:xfrm>
        </p:spPr>
        <p:txBody>
          <a:bodyPr>
            <a:noAutofit/>
          </a:bodyPr>
          <a:lstStyle>
            <a:lvl1pPr marL="0" indent="0">
              <a:lnSpc>
                <a:spcPct val="100000"/>
              </a:lnSpc>
              <a:spcBef>
                <a:spcPts val="0"/>
              </a:spcBef>
              <a:buNone/>
              <a:defRPr sz="1600" baseline="0">
                <a:latin typeface="Arial" panose="020B0604020202020204" pitchFamily="34" charset="0"/>
                <a:ea typeface="Sharp Sans No1 Semibold" pitchFamily="50" charset="0"/>
                <a:cs typeface="Arial" panose="020B0604020202020204" pitchFamily="34" charset="0"/>
              </a:defRPr>
            </a:lvl1pPr>
            <a:lvl2pPr marL="457200" indent="0">
              <a:buNone/>
              <a:defRPr/>
            </a:lvl2pPr>
          </a:lstStyle>
          <a:p>
            <a:pPr lvl="0"/>
            <a:r>
              <a:rPr lang="en-US" dirty="0"/>
              <a:t>Sub-heading</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0496" y="5795138"/>
            <a:ext cx="1777371" cy="864000"/>
          </a:xfrm>
          <a:prstGeom prst="rect">
            <a:avLst/>
          </a:prstGeom>
        </p:spPr>
      </p:pic>
      <p:cxnSp>
        <p:nvCxnSpPr>
          <p:cNvPr id="26" name="Straight Connector 25"/>
          <p:cNvCxnSpPr/>
          <p:nvPr userDrawn="1"/>
        </p:nvCxnSpPr>
        <p:spPr>
          <a:xfrm>
            <a:off x="485775" y="487674"/>
            <a:ext cx="11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1912947" y="487674"/>
            <a:ext cx="97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Date Placeholder 3"/>
          <p:cNvSpPr>
            <a:spLocks noGrp="1"/>
          </p:cNvSpPr>
          <p:nvPr>
            <p:ph type="dt" sz="half" idx="10"/>
          </p:nvPr>
        </p:nvSpPr>
        <p:spPr>
          <a:xfrm>
            <a:off x="395368" y="508081"/>
            <a:ext cx="1273492" cy="365125"/>
          </a:xfrm>
          <a:prstGeom prst="rect">
            <a:avLst/>
          </a:prstGeom>
        </p:spPr>
        <p:txBody>
          <a:bodyPr/>
          <a:lstStyle>
            <a:lvl1pPr>
              <a:defRPr sz="900">
                <a:solidFill>
                  <a:schemeClr val="tx1"/>
                </a:solidFill>
                <a:latin typeface="Arial" panose="020B0604020202020204" pitchFamily="34" charset="0"/>
                <a:ea typeface="Sharp Sans No1 Book" pitchFamily="50" charset="0"/>
                <a:cs typeface="Arial" panose="020B0604020202020204" pitchFamily="34" charset="0"/>
              </a:defRPr>
            </a:lvl1pPr>
          </a:lstStyle>
          <a:p>
            <a:fld id="{7648A820-226A-4DFE-AD75-628ADDD0D304}" type="datetime4">
              <a:rPr lang="en-GB" smtClean="0"/>
              <a:pPr/>
              <a:t>07 April 2021</a:t>
            </a:fld>
            <a:endParaRPr lang="en-GB" dirty="0"/>
          </a:p>
        </p:txBody>
      </p:sp>
      <p:sp>
        <p:nvSpPr>
          <p:cNvPr id="29" name="Footer Placeholder 3"/>
          <p:cNvSpPr>
            <a:spLocks noGrp="1"/>
          </p:cNvSpPr>
          <p:nvPr>
            <p:ph type="ftr" sz="quarter" idx="11"/>
          </p:nvPr>
        </p:nvSpPr>
        <p:spPr>
          <a:xfrm>
            <a:off x="1812605" y="508081"/>
            <a:ext cx="4114800" cy="365125"/>
          </a:xfrm>
          <a:prstGeom prst="rect">
            <a:avLst/>
          </a:prstGeom>
        </p:spPr>
        <p:txBody>
          <a:bodyPr/>
          <a:lstStyle>
            <a:lvl1pPr algn="l">
              <a:defRPr sz="900">
                <a:solidFill>
                  <a:schemeClr val="tx1"/>
                </a:solidFill>
                <a:latin typeface="Arial" panose="020B0604020202020204" pitchFamily="34" charset="0"/>
                <a:ea typeface="Sharp Sans No1 Book" pitchFamily="50" charset="0"/>
                <a:cs typeface="Arial" panose="020B0604020202020204" pitchFamily="34" charset="0"/>
              </a:defRPr>
            </a:lvl1pPr>
          </a:lstStyle>
          <a:p>
            <a:r>
              <a:rPr lang="en-GB"/>
              <a:t>University of Suffolk</a:t>
            </a:r>
            <a:endParaRPr lang="en-GB" dirty="0"/>
          </a:p>
        </p:txBody>
      </p:sp>
      <p:sp>
        <p:nvSpPr>
          <p:cNvPr id="37" name="Title 1"/>
          <p:cNvSpPr>
            <a:spLocks noGrp="1"/>
          </p:cNvSpPr>
          <p:nvPr>
            <p:ph type="title"/>
          </p:nvPr>
        </p:nvSpPr>
        <p:spPr>
          <a:xfrm>
            <a:off x="1820873" y="1372466"/>
            <a:ext cx="7805292" cy="1154538"/>
          </a:xfrm>
        </p:spPr>
        <p:txBody>
          <a:bodyPr>
            <a:noAutofit/>
          </a:bodyPr>
          <a:lstStyle>
            <a:lvl1pPr>
              <a:lnSpc>
                <a:spcPct val="80000"/>
              </a:lnSpc>
              <a:defRPr sz="4000" baseline="0">
                <a:solidFill>
                  <a:schemeClr val="tx2"/>
                </a:solidFill>
                <a:latin typeface="Arial" panose="020B0604020202020204" pitchFamily="34" charset="0"/>
                <a:ea typeface="Sharp Sans No1 Extrabold" pitchFamily="50" charset="0"/>
                <a:cs typeface="Arial" panose="020B0604020202020204" pitchFamily="34" charset="0"/>
              </a:defRPr>
            </a:lvl1pPr>
          </a:lstStyle>
          <a:p>
            <a:endParaRPr lang="en-GB" dirty="0"/>
          </a:p>
        </p:txBody>
      </p:sp>
    </p:spTree>
    <p:extLst>
      <p:ext uri="{BB962C8B-B14F-4D97-AF65-F5344CB8AC3E}">
        <p14:creationId xmlns:p14="http://schemas.microsoft.com/office/powerpoint/2010/main" val="1650222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9" name="Picture Placeholder 18"/>
          <p:cNvSpPr>
            <a:spLocks noGrp="1"/>
          </p:cNvSpPr>
          <p:nvPr>
            <p:ph type="pic" sz="quarter" idx="15"/>
          </p:nvPr>
        </p:nvSpPr>
        <p:spPr>
          <a:xfrm>
            <a:off x="6807200" y="2706948"/>
            <a:ext cx="4897438" cy="3338252"/>
          </a:xfrm>
        </p:spPr>
        <p:txBody>
          <a:bodyPr anchor="ctr">
            <a:normAutofit/>
          </a:bodyPr>
          <a:lstStyle>
            <a:lvl1pPr>
              <a:defRPr sz="2000">
                <a:latin typeface="Arial" panose="020B0604020202020204" pitchFamily="34" charset="0"/>
                <a:ea typeface="Sharp Sans No1 Book" pitchFamily="50" charset="0"/>
                <a:cs typeface="Arial" panose="020B0604020202020204" pitchFamily="34" charset="0"/>
              </a:defRPr>
            </a:lvl1pPr>
          </a:lstStyle>
          <a:p>
            <a:endParaRPr lang="en-GB" dirty="0"/>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0496" y="5795138"/>
            <a:ext cx="1777371" cy="864000"/>
          </a:xfrm>
          <a:prstGeom prst="rect">
            <a:avLst/>
          </a:prstGeom>
        </p:spPr>
      </p:pic>
      <p:cxnSp>
        <p:nvCxnSpPr>
          <p:cNvPr id="21" name="Straight Connector 20"/>
          <p:cNvCxnSpPr/>
          <p:nvPr userDrawn="1"/>
        </p:nvCxnSpPr>
        <p:spPr>
          <a:xfrm>
            <a:off x="485775" y="487674"/>
            <a:ext cx="11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1912947" y="487674"/>
            <a:ext cx="97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Date Placeholder 3"/>
          <p:cNvSpPr>
            <a:spLocks noGrp="1"/>
          </p:cNvSpPr>
          <p:nvPr>
            <p:ph type="dt" sz="half" idx="10"/>
          </p:nvPr>
        </p:nvSpPr>
        <p:spPr>
          <a:xfrm>
            <a:off x="395368" y="508081"/>
            <a:ext cx="1273492" cy="365125"/>
          </a:xfrm>
          <a:prstGeom prst="rect">
            <a:avLst/>
          </a:prstGeom>
        </p:spPr>
        <p:txBody>
          <a:bodyPr/>
          <a:lstStyle>
            <a:lvl1pPr>
              <a:defRPr sz="900">
                <a:solidFill>
                  <a:schemeClr val="tx1"/>
                </a:solidFill>
                <a:latin typeface="Arial" panose="020B0604020202020204" pitchFamily="34" charset="0"/>
                <a:ea typeface="Sharp Sans No1 Book" pitchFamily="50" charset="0"/>
                <a:cs typeface="Arial" panose="020B0604020202020204" pitchFamily="34" charset="0"/>
              </a:defRPr>
            </a:lvl1pPr>
          </a:lstStyle>
          <a:p>
            <a:fld id="{5CA9C29F-916A-4A96-9069-E331399227A3}" type="datetime4">
              <a:rPr lang="en-GB" smtClean="0"/>
              <a:t>07 April 2021</a:t>
            </a:fld>
            <a:endParaRPr lang="en-GB" dirty="0"/>
          </a:p>
        </p:txBody>
      </p:sp>
      <p:sp>
        <p:nvSpPr>
          <p:cNvPr id="24" name="Footer Placeholder 3"/>
          <p:cNvSpPr>
            <a:spLocks noGrp="1"/>
          </p:cNvSpPr>
          <p:nvPr>
            <p:ph type="ftr" sz="quarter" idx="11"/>
          </p:nvPr>
        </p:nvSpPr>
        <p:spPr>
          <a:xfrm>
            <a:off x="1812605" y="508081"/>
            <a:ext cx="4114800" cy="365125"/>
          </a:xfrm>
          <a:prstGeom prst="rect">
            <a:avLst/>
          </a:prstGeom>
        </p:spPr>
        <p:txBody>
          <a:bodyPr/>
          <a:lstStyle>
            <a:lvl1pPr algn="l">
              <a:defRPr sz="900">
                <a:solidFill>
                  <a:schemeClr val="tx1"/>
                </a:solidFill>
                <a:latin typeface="Arial" panose="020B0604020202020204" pitchFamily="34" charset="0"/>
                <a:ea typeface="Sharp Sans No1 Book" pitchFamily="50" charset="0"/>
                <a:cs typeface="Arial" panose="020B0604020202020204" pitchFamily="34" charset="0"/>
              </a:defRPr>
            </a:lvl1pPr>
          </a:lstStyle>
          <a:p>
            <a:r>
              <a:rPr lang="en-GB"/>
              <a:t>University of Suffolk</a:t>
            </a:r>
            <a:endParaRPr lang="en-GB" dirty="0"/>
          </a:p>
        </p:txBody>
      </p:sp>
      <p:sp>
        <p:nvSpPr>
          <p:cNvPr id="33" name="Title 1"/>
          <p:cNvSpPr>
            <a:spLocks noGrp="1"/>
          </p:cNvSpPr>
          <p:nvPr>
            <p:ph type="title"/>
          </p:nvPr>
        </p:nvSpPr>
        <p:spPr>
          <a:xfrm>
            <a:off x="1820873" y="1372466"/>
            <a:ext cx="7805292" cy="1154538"/>
          </a:xfrm>
        </p:spPr>
        <p:txBody>
          <a:bodyPr>
            <a:noAutofit/>
          </a:bodyPr>
          <a:lstStyle>
            <a:lvl1pPr>
              <a:lnSpc>
                <a:spcPct val="80000"/>
              </a:lnSpc>
              <a:defRPr sz="4000" baseline="0">
                <a:solidFill>
                  <a:schemeClr val="tx2"/>
                </a:solidFill>
                <a:latin typeface="Arial" panose="020B0604020202020204" pitchFamily="34" charset="0"/>
                <a:ea typeface="Sharp Sans No1 Extrabold" pitchFamily="50" charset="0"/>
                <a:cs typeface="Arial" panose="020B0604020202020204" pitchFamily="34" charset="0"/>
              </a:defRPr>
            </a:lvl1pPr>
          </a:lstStyle>
          <a:p>
            <a:endParaRPr lang="en-GB" dirty="0"/>
          </a:p>
        </p:txBody>
      </p:sp>
      <p:sp>
        <p:nvSpPr>
          <p:cNvPr id="13" name="Content Placeholder 5"/>
          <p:cNvSpPr>
            <a:spLocks noGrp="1"/>
          </p:cNvSpPr>
          <p:nvPr>
            <p:ph sz="quarter" idx="4" hasCustomPrompt="1"/>
          </p:nvPr>
        </p:nvSpPr>
        <p:spPr>
          <a:xfrm>
            <a:off x="1822130" y="2706948"/>
            <a:ext cx="3500002" cy="299244"/>
          </a:xfrm>
        </p:spPr>
        <p:txBody>
          <a:bodyPr>
            <a:noAutofit/>
          </a:bodyPr>
          <a:lstStyle>
            <a:lvl1pPr marL="0" indent="0">
              <a:lnSpc>
                <a:spcPct val="100000"/>
              </a:lnSpc>
              <a:spcBef>
                <a:spcPts val="0"/>
              </a:spcBef>
              <a:buNone/>
              <a:defRPr sz="1600" baseline="0">
                <a:latin typeface="Arial" panose="020B0604020202020204" pitchFamily="34" charset="0"/>
                <a:ea typeface="Sharp Sans No1 Semibold" pitchFamily="50" charset="0"/>
                <a:cs typeface="Arial" panose="020B0604020202020204" pitchFamily="34" charset="0"/>
              </a:defRPr>
            </a:lvl1pPr>
            <a:lvl2pPr marL="457200" indent="0">
              <a:buNone/>
              <a:defRPr/>
            </a:lvl2pPr>
          </a:lstStyle>
          <a:p>
            <a:pPr lvl="0"/>
            <a:r>
              <a:rPr lang="en-US" dirty="0"/>
              <a:t>Sub-heading</a:t>
            </a:r>
          </a:p>
        </p:txBody>
      </p:sp>
      <p:sp>
        <p:nvSpPr>
          <p:cNvPr id="14" name="Content Placeholder 5"/>
          <p:cNvSpPr>
            <a:spLocks noGrp="1"/>
          </p:cNvSpPr>
          <p:nvPr>
            <p:ph sz="quarter" idx="14" hasCustomPrompt="1"/>
          </p:nvPr>
        </p:nvSpPr>
        <p:spPr>
          <a:xfrm>
            <a:off x="1822130" y="4016159"/>
            <a:ext cx="3500002" cy="299244"/>
          </a:xfrm>
        </p:spPr>
        <p:txBody>
          <a:bodyPr>
            <a:noAutofit/>
          </a:bodyPr>
          <a:lstStyle>
            <a:lvl1pPr marL="0" indent="0">
              <a:lnSpc>
                <a:spcPct val="100000"/>
              </a:lnSpc>
              <a:spcBef>
                <a:spcPts val="0"/>
              </a:spcBef>
              <a:buNone/>
              <a:defRPr sz="1600" baseline="0">
                <a:latin typeface="Arial" panose="020B0604020202020204" pitchFamily="34" charset="0"/>
                <a:ea typeface="Sharp Sans No1 Semibold" pitchFamily="50" charset="0"/>
                <a:cs typeface="Arial" panose="020B0604020202020204" pitchFamily="34" charset="0"/>
              </a:defRPr>
            </a:lvl1pPr>
            <a:lvl2pPr marL="457200" indent="0">
              <a:buNone/>
              <a:defRPr/>
            </a:lvl2pPr>
          </a:lstStyle>
          <a:p>
            <a:pPr lvl="0"/>
            <a:r>
              <a:rPr lang="en-US" dirty="0"/>
              <a:t>Sub-heading</a:t>
            </a:r>
          </a:p>
        </p:txBody>
      </p:sp>
    </p:spTree>
    <p:extLst>
      <p:ext uri="{BB962C8B-B14F-4D97-AF65-F5344CB8AC3E}">
        <p14:creationId xmlns:p14="http://schemas.microsoft.com/office/powerpoint/2010/main" val="23362839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Title Slide">
    <p:bg>
      <p:bgPr>
        <a:solidFill>
          <a:schemeClr val="bg2"/>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1812605" y="-38101"/>
            <a:ext cx="10379395" cy="6896101"/>
          </a:xfrm>
        </p:spPr>
        <p:txBody>
          <a:bodyPr/>
          <a:lstStyle/>
          <a:p>
            <a:endParaRPr lang="en-GB"/>
          </a:p>
        </p:txBody>
      </p:sp>
      <p:grpSp>
        <p:nvGrpSpPr>
          <p:cNvPr id="22" name="Group 21"/>
          <p:cNvGrpSpPr/>
          <p:nvPr userDrawn="1"/>
        </p:nvGrpSpPr>
        <p:grpSpPr>
          <a:xfrm>
            <a:off x="-1" y="-10886"/>
            <a:ext cx="8976124" cy="6868886"/>
            <a:chOff x="-1" y="-10886"/>
            <a:chExt cx="8976124" cy="6868886"/>
          </a:xfrm>
        </p:grpSpPr>
        <p:sp>
          <p:nvSpPr>
            <p:cNvPr id="20" name="Right Triangle 19"/>
            <p:cNvSpPr/>
            <p:nvPr userDrawn="1"/>
          </p:nvSpPr>
          <p:spPr>
            <a:xfrm rot="5400000">
              <a:off x="2107237" y="-10886"/>
              <a:ext cx="6868886" cy="6868886"/>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userDrawn="1"/>
          </p:nvSpPr>
          <p:spPr>
            <a:xfrm>
              <a:off x="-1" y="-10886"/>
              <a:ext cx="2107237" cy="68688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0" name="Straight Connector 9"/>
          <p:cNvCxnSpPr/>
          <p:nvPr userDrawn="1"/>
        </p:nvCxnSpPr>
        <p:spPr>
          <a:xfrm>
            <a:off x="485775" y="487674"/>
            <a:ext cx="1188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1912947" y="487674"/>
            <a:ext cx="97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itle 1"/>
          <p:cNvSpPr>
            <a:spLocks noGrp="1"/>
          </p:cNvSpPr>
          <p:nvPr>
            <p:ph type="ctrTitle"/>
          </p:nvPr>
        </p:nvSpPr>
        <p:spPr>
          <a:xfrm>
            <a:off x="1812605" y="1423713"/>
            <a:ext cx="7636195" cy="1842001"/>
          </a:xfrm>
        </p:spPr>
        <p:txBody>
          <a:bodyPr anchor="t">
            <a:noAutofit/>
          </a:bodyPr>
          <a:lstStyle>
            <a:lvl1pPr algn="l">
              <a:lnSpc>
                <a:spcPct val="80000"/>
              </a:lnSpc>
              <a:defRPr sz="7000" kern="1200" spc="0" baseline="0">
                <a:solidFill>
                  <a:schemeClr val="tx2"/>
                </a:solidFill>
                <a:latin typeface="Arial" panose="020B0604020202020204" pitchFamily="34" charset="0"/>
                <a:ea typeface="Sharp Sans No1 Extrabold" pitchFamily="50" charset="0"/>
                <a:cs typeface="Arial" panose="020B0604020202020204" pitchFamily="34" charset="0"/>
              </a:defRPr>
            </a:lvl1pPr>
          </a:lstStyle>
          <a:p>
            <a:endParaRPr lang="en-GB" dirty="0"/>
          </a:p>
        </p:txBody>
      </p:sp>
      <p:sp>
        <p:nvSpPr>
          <p:cNvPr id="12" name="Subtitle 2"/>
          <p:cNvSpPr>
            <a:spLocks noGrp="1"/>
          </p:cNvSpPr>
          <p:nvPr>
            <p:ph type="subTitle" idx="1"/>
          </p:nvPr>
        </p:nvSpPr>
        <p:spPr>
          <a:xfrm>
            <a:off x="1812605" y="3405901"/>
            <a:ext cx="4114800" cy="1655762"/>
          </a:xfrm>
        </p:spPr>
        <p:txBody>
          <a:bodyPr>
            <a:normAutofit/>
          </a:bodyPr>
          <a:lstStyle>
            <a:lvl1pPr marL="0" indent="0" algn="l">
              <a:buNone/>
              <a:defRPr sz="2300" spc="0" baseline="0">
                <a:solidFill>
                  <a:schemeClr val="bg1"/>
                </a:solidFill>
                <a:latin typeface="Arial" panose="020B0604020202020204" pitchFamily="34" charset="0"/>
                <a:ea typeface="Sharp Sans No1 Book" pitchFamily="50"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GB" dirty="0"/>
          </a:p>
        </p:txBody>
      </p:sp>
      <p:sp>
        <p:nvSpPr>
          <p:cNvPr id="16" name="Date Placeholder 3"/>
          <p:cNvSpPr>
            <a:spLocks noGrp="1"/>
          </p:cNvSpPr>
          <p:nvPr>
            <p:ph type="dt" sz="half" idx="10"/>
          </p:nvPr>
        </p:nvSpPr>
        <p:spPr>
          <a:xfrm>
            <a:off x="395368" y="508081"/>
            <a:ext cx="1273492" cy="365125"/>
          </a:xfrm>
          <a:prstGeom prst="rect">
            <a:avLst/>
          </a:prstGeom>
        </p:spPr>
        <p:txBody>
          <a:bodyPr/>
          <a:lstStyle>
            <a:lvl1pPr>
              <a:defRPr sz="900">
                <a:solidFill>
                  <a:schemeClr val="bg1"/>
                </a:solidFill>
                <a:latin typeface="Arial" panose="020B0604020202020204" pitchFamily="34" charset="0"/>
                <a:ea typeface="Sharp Sans No1 Book" pitchFamily="50" charset="0"/>
                <a:cs typeface="Arial" panose="020B0604020202020204" pitchFamily="34" charset="0"/>
              </a:defRPr>
            </a:lvl1pPr>
          </a:lstStyle>
          <a:p>
            <a:fld id="{8AAECE24-AE64-4751-A889-BC8252DA42A4}" type="datetime4">
              <a:rPr lang="en-GB" smtClean="0"/>
              <a:t>07 April 2021</a:t>
            </a:fld>
            <a:endParaRPr lang="en-GB" dirty="0"/>
          </a:p>
        </p:txBody>
      </p:sp>
      <p:sp>
        <p:nvSpPr>
          <p:cNvPr id="17" name="Footer Placeholder 3"/>
          <p:cNvSpPr>
            <a:spLocks noGrp="1"/>
          </p:cNvSpPr>
          <p:nvPr>
            <p:ph type="ftr" sz="quarter" idx="11"/>
          </p:nvPr>
        </p:nvSpPr>
        <p:spPr>
          <a:xfrm>
            <a:off x="1812605" y="508081"/>
            <a:ext cx="4114800" cy="365125"/>
          </a:xfrm>
          <a:prstGeom prst="rect">
            <a:avLst/>
          </a:prstGeom>
        </p:spPr>
        <p:txBody>
          <a:bodyPr/>
          <a:lstStyle>
            <a:lvl1pPr algn="l">
              <a:defRPr sz="900">
                <a:solidFill>
                  <a:schemeClr val="bg1"/>
                </a:solidFill>
                <a:latin typeface="Arial" panose="020B0604020202020204" pitchFamily="34" charset="0"/>
                <a:ea typeface="Sharp Sans No1 Book" pitchFamily="50" charset="0"/>
                <a:cs typeface="Arial" panose="020B0604020202020204" pitchFamily="34" charset="0"/>
              </a:defRPr>
            </a:lvl1pPr>
          </a:lstStyle>
          <a:p>
            <a:r>
              <a:rPr lang="en-GB" dirty="0"/>
              <a:t>University of Suffolk</a:t>
            </a: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0496" y="5795138"/>
            <a:ext cx="1777371" cy="864000"/>
          </a:xfrm>
          <a:prstGeom prst="rect">
            <a:avLst/>
          </a:prstGeom>
        </p:spPr>
      </p:pic>
    </p:spTree>
    <p:extLst>
      <p:ext uri="{BB962C8B-B14F-4D97-AF65-F5344CB8AC3E}">
        <p14:creationId xmlns:p14="http://schemas.microsoft.com/office/powerpoint/2010/main" val="206793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9" name="Picture Placeholder 18"/>
          <p:cNvSpPr>
            <a:spLocks noGrp="1"/>
          </p:cNvSpPr>
          <p:nvPr>
            <p:ph type="pic" sz="quarter" idx="15"/>
          </p:nvPr>
        </p:nvSpPr>
        <p:spPr>
          <a:xfrm>
            <a:off x="6807200" y="2706948"/>
            <a:ext cx="4897438" cy="3338252"/>
          </a:xfrm>
        </p:spPr>
        <p:txBody>
          <a:bodyPr anchor="ctr">
            <a:normAutofit/>
          </a:bodyPr>
          <a:lstStyle>
            <a:lvl1pPr>
              <a:defRPr sz="2000">
                <a:latin typeface="Arial" panose="020B0604020202020204" pitchFamily="34" charset="0"/>
                <a:ea typeface="Sharp Sans No1 Book" pitchFamily="50" charset="0"/>
                <a:cs typeface="Arial" panose="020B0604020202020204" pitchFamily="34" charset="0"/>
              </a:defRPr>
            </a:lvl1pPr>
          </a:lstStyle>
          <a:p>
            <a:endParaRPr lang="en-GB" dirty="0"/>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0496" y="5795138"/>
            <a:ext cx="1777371" cy="864000"/>
          </a:xfrm>
          <a:prstGeom prst="rect">
            <a:avLst/>
          </a:prstGeom>
        </p:spPr>
      </p:pic>
      <p:cxnSp>
        <p:nvCxnSpPr>
          <p:cNvPr id="21" name="Straight Connector 20"/>
          <p:cNvCxnSpPr/>
          <p:nvPr userDrawn="1"/>
        </p:nvCxnSpPr>
        <p:spPr>
          <a:xfrm>
            <a:off x="485775" y="487674"/>
            <a:ext cx="11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1912947" y="487674"/>
            <a:ext cx="97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Date Placeholder 3"/>
          <p:cNvSpPr>
            <a:spLocks noGrp="1"/>
          </p:cNvSpPr>
          <p:nvPr>
            <p:ph type="dt" sz="half" idx="10"/>
          </p:nvPr>
        </p:nvSpPr>
        <p:spPr>
          <a:xfrm>
            <a:off x="395368" y="508081"/>
            <a:ext cx="1273492" cy="365125"/>
          </a:xfrm>
          <a:prstGeom prst="rect">
            <a:avLst/>
          </a:prstGeom>
        </p:spPr>
        <p:txBody>
          <a:bodyPr/>
          <a:lstStyle>
            <a:lvl1pPr>
              <a:defRPr sz="900">
                <a:solidFill>
                  <a:schemeClr val="tx1"/>
                </a:solidFill>
                <a:latin typeface="Arial" panose="020B0604020202020204" pitchFamily="34" charset="0"/>
                <a:ea typeface="Sharp Sans No1 Book" pitchFamily="50" charset="0"/>
                <a:cs typeface="Arial" panose="020B0604020202020204" pitchFamily="34" charset="0"/>
              </a:defRPr>
            </a:lvl1pPr>
          </a:lstStyle>
          <a:p>
            <a:fld id="{7648A820-226A-4DFE-AD75-628ADDD0D304}" type="datetime4">
              <a:rPr lang="en-GB" smtClean="0"/>
              <a:pPr/>
              <a:t>07 April 2021</a:t>
            </a:fld>
            <a:endParaRPr lang="en-GB" dirty="0"/>
          </a:p>
        </p:txBody>
      </p:sp>
      <p:sp>
        <p:nvSpPr>
          <p:cNvPr id="24" name="Footer Placeholder 3"/>
          <p:cNvSpPr>
            <a:spLocks noGrp="1"/>
          </p:cNvSpPr>
          <p:nvPr>
            <p:ph type="ftr" sz="quarter" idx="11"/>
          </p:nvPr>
        </p:nvSpPr>
        <p:spPr>
          <a:xfrm>
            <a:off x="1812605" y="508081"/>
            <a:ext cx="4114800" cy="365125"/>
          </a:xfrm>
          <a:prstGeom prst="rect">
            <a:avLst/>
          </a:prstGeom>
        </p:spPr>
        <p:txBody>
          <a:bodyPr/>
          <a:lstStyle>
            <a:lvl1pPr algn="l">
              <a:defRPr sz="900">
                <a:solidFill>
                  <a:schemeClr val="tx1"/>
                </a:solidFill>
                <a:latin typeface="Arial" panose="020B0604020202020204" pitchFamily="34" charset="0"/>
                <a:ea typeface="Sharp Sans No1 Book" pitchFamily="50" charset="0"/>
                <a:cs typeface="Arial" panose="020B0604020202020204" pitchFamily="34" charset="0"/>
              </a:defRPr>
            </a:lvl1pPr>
          </a:lstStyle>
          <a:p>
            <a:r>
              <a:rPr lang="en-GB"/>
              <a:t>University of Suffolk</a:t>
            </a:r>
            <a:endParaRPr lang="en-GB" dirty="0"/>
          </a:p>
        </p:txBody>
      </p:sp>
      <p:sp>
        <p:nvSpPr>
          <p:cNvPr id="33" name="Title 1"/>
          <p:cNvSpPr>
            <a:spLocks noGrp="1"/>
          </p:cNvSpPr>
          <p:nvPr>
            <p:ph type="title"/>
          </p:nvPr>
        </p:nvSpPr>
        <p:spPr>
          <a:xfrm>
            <a:off x="1820873" y="1372466"/>
            <a:ext cx="7805292" cy="1154538"/>
          </a:xfrm>
        </p:spPr>
        <p:txBody>
          <a:bodyPr>
            <a:noAutofit/>
          </a:bodyPr>
          <a:lstStyle>
            <a:lvl1pPr>
              <a:lnSpc>
                <a:spcPct val="80000"/>
              </a:lnSpc>
              <a:defRPr sz="4000" baseline="0">
                <a:solidFill>
                  <a:schemeClr val="tx2"/>
                </a:solidFill>
                <a:latin typeface="Arial" panose="020B0604020202020204" pitchFamily="34" charset="0"/>
                <a:ea typeface="Sharp Sans No1 Extrabold" pitchFamily="50" charset="0"/>
                <a:cs typeface="Arial" panose="020B0604020202020204" pitchFamily="34" charset="0"/>
              </a:defRPr>
            </a:lvl1pPr>
          </a:lstStyle>
          <a:p>
            <a:endParaRPr lang="en-GB" dirty="0"/>
          </a:p>
        </p:txBody>
      </p:sp>
      <p:sp>
        <p:nvSpPr>
          <p:cNvPr id="13" name="Content Placeholder 5"/>
          <p:cNvSpPr>
            <a:spLocks noGrp="1"/>
          </p:cNvSpPr>
          <p:nvPr>
            <p:ph sz="quarter" idx="4" hasCustomPrompt="1"/>
          </p:nvPr>
        </p:nvSpPr>
        <p:spPr>
          <a:xfrm>
            <a:off x="1822130" y="2706948"/>
            <a:ext cx="3500002" cy="299244"/>
          </a:xfrm>
        </p:spPr>
        <p:txBody>
          <a:bodyPr>
            <a:noAutofit/>
          </a:bodyPr>
          <a:lstStyle>
            <a:lvl1pPr marL="0" indent="0">
              <a:lnSpc>
                <a:spcPct val="100000"/>
              </a:lnSpc>
              <a:spcBef>
                <a:spcPts val="0"/>
              </a:spcBef>
              <a:buNone/>
              <a:defRPr sz="1600" baseline="0">
                <a:latin typeface="Arial" panose="020B0604020202020204" pitchFamily="34" charset="0"/>
                <a:ea typeface="Sharp Sans No1 Semibold" pitchFamily="50" charset="0"/>
                <a:cs typeface="Arial" panose="020B0604020202020204" pitchFamily="34" charset="0"/>
              </a:defRPr>
            </a:lvl1pPr>
            <a:lvl2pPr marL="457200" indent="0">
              <a:buNone/>
              <a:defRPr/>
            </a:lvl2pPr>
          </a:lstStyle>
          <a:p>
            <a:pPr lvl="0"/>
            <a:r>
              <a:rPr lang="en-US" dirty="0"/>
              <a:t>Sub-heading</a:t>
            </a:r>
          </a:p>
        </p:txBody>
      </p:sp>
      <p:sp>
        <p:nvSpPr>
          <p:cNvPr id="14" name="Content Placeholder 5"/>
          <p:cNvSpPr>
            <a:spLocks noGrp="1"/>
          </p:cNvSpPr>
          <p:nvPr>
            <p:ph sz="quarter" idx="14" hasCustomPrompt="1"/>
          </p:nvPr>
        </p:nvSpPr>
        <p:spPr>
          <a:xfrm>
            <a:off x="1822130" y="4016159"/>
            <a:ext cx="3500002" cy="299244"/>
          </a:xfrm>
        </p:spPr>
        <p:txBody>
          <a:bodyPr>
            <a:noAutofit/>
          </a:bodyPr>
          <a:lstStyle>
            <a:lvl1pPr marL="0" indent="0">
              <a:lnSpc>
                <a:spcPct val="100000"/>
              </a:lnSpc>
              <a:spcBef>
                <a:spcPts val="0"/>
              </a:spcBef>
              <a:buNone/>
              <a:defRPr sz="1600" baseline="0">
                <a:latin typeface="Arial" panose="020B0604020202020204" pitchFamily="34" charset="0"/>
                <a:ea typeface="Sharp Sans No1 Semibold" pitchFamily="50" charset="0"/>
                <a:cs typeface="Arial" panose="020B0604020202020204" pitchFamily="34" charset="0"/>
              </a:defRPr>
            </a:lvl1pPr>
            <a:lvl2pPr marL="457200" indent="0">
              <a:buNone/>
              <a:defRPr/>
            </a:lvl2pPr>
          </a:lstStyle>
          <a:p>
            <a:pPr lvl="0"/>
            <a:r>
              <a:rPr lang="en-US" dirty="0"/>
              <a:t>Sub-heading</a:t>
            </a:r>
          </a:p>
        </p:txBody>
      </p:sp>
    </p:spTree>
    <p:extLst>
      <p:ext uri="{BB962C8B-B14F-4D97-AF65-F5344CB8AC3E}">
        <p14:creationId xmlns:p14="http://schemas.microsoft.com/office/powerpoint/2010/main" val="2582485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0496" y="5795138"/>
            <a:ext cx="1777371" cy="864000"/>
          </a:xfrm>
          <a:prstGeom prst="rect">
            <a:avLst/>
          </a:prstGeom>
        </p:spPr>
      </p:pic>
      <p:cxnSp>
        <p:nvCxnSpPr>
          <p:cNvPr id="21" name="Straight Connector 20"/>
          <p:cNvCxnSpPr/>
          <p:nvPr userDrawn="1"/>
        </p:nvCxnSpPr>
        <p:spPr>
          <a:xfrm>
            <a:off x="485775" y="487674"/>
            <a:ext cx="11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1912947" y="487674"/>
            <a:ext cx="97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Date Placeholder 3"/>
          <p:cNvSpPr>
            <a:spLocks noGrp="1"/>
          </p:cNvSpPr>
          <p:nvPr>
            <p:ph type="dt" sz="half" idx="10"/>
          </p:nvPr>
        </p:nvSpPr>
        <p:spPr>
          <a:xfrm>
            <a:off x="395368" y="508081"/>
            <a:ext cx="1273492" cy="365125"/>
          </a:xfrm>
          <a:prstGeom prst="rect">
            <a:avLst/>
          </a:prstGeom>
        </p:spPr>
        <p:txBody>
          <a:bodyPr/>
          <a:lstStyle>
            <a:lvl1pPr>
              <a:defRPr sz="900">
                <a:solidFill>
                  <a:schemeClr val="tx1"/>
                </a:solidFill>
                <a:latin typeface="Arial" panose="020B0604020202020204" pitchFamily="34" charset="0"/>
                <a:ea typeface="Sharp Sans No1 Book" pitchFamily="50" charset="0"/>
                <a:cs typeface="Arial" panose="020B0604020202020204" pitchFamily="34" charset="0"/>
              </a:defRPr>
            </a:lvl1pPr>
          </a:lstStyle>
          <a:p>
            <a:fld id="{7648A820-226A-4DFE-AD75-628ADDD0D304}" type="datetime4">
              <a:rPr lang="en-GB" smtClean="0"/>
              <a:pPr/>
              <a:t>07 April 2021</a:t>
            </a:fld>
            <a:endParaRPr lang="en-GB" dirty="0"/>
          </a:p>
        </p:txBody>
      </p:sp>
      <p:sp>
        <p:nvSpPr>
          <p:cNvPr id="24" name="Footer Placeholder 3"/>
          <p:cNvSpPr>
            <a:spLocks noGrp="1"/>
          </p:cNvSpPr>
          <p:nvPr>
            <p:ph type="ftr" sz="quarter" idx="11"/>
          </p:nvPr>
        </p:nvSpPr>
        <p:spPr>
          <a:xfrm>
            <a:off x="1812605" y="508081"/>
            <a:ext cx="4114800" cy="365125"/>
          </a:xfrm>
          <a:prstGeom prst="rect">
            <a:avLst/>
          </a:prstGeom>
        </p:spPr>
        <p:txBody>
          <a:bodyPr/>
          <a:lstStyle>
            <a:lvl1pPr algn="l">
              <a:defRPr sz="900">
                <a:solidFill>
                  <a:schemeClr val="tx1"/>
                </a:solidFill>
                <a:latin typeface="Arial" panose="020B0604020202020204" pitchFamily="34" charset="0"/>
                <a:ea typeface="Sharp Sans No1 Book" pitchFamily="50" charset="0"/>
                <a:cs typeface="Arial" panose="020B0604020202020204" pitchFamily="34" charset="0"/>
              </a:defRPr>
            </a:lvl1pPr>
          </a:lstStyle>
          <a:p>
            <a:r>
              <a:rPr lang="en-GB"/>
              <a:t>University of Suffolk</a:t>
            </a:r>
            <a:endParaRPr lang="en-GB" dirty="0"/>
          </a:p>
        </p:txBody>
      </p:sp>
      <p:sp>
        <p:nvSpPr>
          <p:cNvPr id="15" name="Chart Placeholder 2"/>
          <p:cNvSpPr>
            <a:spLocks noGrp="1"/>
          </p:cNvSpPr>
          <p:nvPr>
            <p:ph type="chart" sz="quarter" idx="20"/>
          </p:nvPr>
        </p:nvSpPr>
        <p:spPr>
          <a:xfrm>
            <a:off x="6794500" y="2706948"/>
            <a:ext cx="4910138" cy="3338252"/>
          </a:xfrm>
        </p:spPr>
        <p:txBody>
          <a:bodyPr/>
          <a:lstStyle>
            <a:lvl1pPr>
              <a:defRPr>
                <a:latin typeface="Arial" panose="020B0604020202020204" pitchFamily="34" charset="0"/>
                <a:cs typeface="Arial" panose="020B0604020202020204" pitchFamily="34" charset="0"/>
              </a:defRPr>
            </a:lvl1pPr>
          </a:lstStyle>
          <a:p>
            <a:endParaRPr lang="en-GB"/>
          </a:p>
        </p:txBody>
      </p:sp>
      <p:sp>
        <p:nvSpPr>
          <p:cNvPr id="16" name="Title 1"/>
          <p:cNvSpPr>
            <a:spLocks noGrp="1"/>
          </p:cNvSpPr>
          <p:nvPr>
            <p:ph type="title"/>
          </p:nvPr>
        </p:nvSpPr>
        <p:spPr>
          <a:xfrm>
            <a:off x="1820873" y="1372466"/>
            <a:ext cx="7805292" cy="1154538"/>
          </a:xfrm>
        </p:spPr>
        <p:txBody>
          <a:bodyPr>
            <a:noAutofit/>
          </a:bodyPr>
          <a:lstStyle>
            <a:lvl1pPr>
              <a:lnSpc>
                <a:spcPct val="80000"/>
              </a:lnSpc>
              <a:defRPr sz="4000" baseline="0">
                <a:solidFill>
                  <a:schemeClr val="tx2"/>
                </a:solidFill>
                <a:latin typeface="Arial" panose="020B0604020202020204" pitchFamily="34" charset="0"/>
                <a:ea typeface="Sharp Sans No1 Extrabold" pitchFamily="50" charset="0"/>
                <a:cs typeface="Arial" panose="020B0604020202020204" pitchFamily="34" charset="0"/>
              </a:defRPr>
            </a:lvl1pPr>
          </a:lstStyle>
          <a:p>
            <a:endParaRPr lang="en-GB" dirty="0"/>
          </a:p>
        </p:txBody>
      </p:sp>
      <p:sp>
        <p:nvSpPr>
          <p:cNvPr id="28" name="Content Placeholder 5"/>
          <p:cNvSpPr>
            <a:spLocks noGrp="1"/>
          </p:cNvSpPr>
          <p:nvPr>
            <p:ph sz="quarter" idx="4" hasCustomPrompt="1"/>
          </p:nvPr>
        </p:nvSpPr>
        <p:spPr>
          <a:xfrm>
            <a:off x="1822130" y="2706948"/>
            <a:ext cx="3500002" cy="299244"/>
          </a:xfrm>
        </p:spPr>
        <p:txBody>
          <a:bodyPr>
            <a:noAutofit/>
          </a:bodyPr>
          <a:lstStyle>
            <a:lvl1pPr marL="0" indent="0">
              <a:lnSpc>
                <a:spcPct val="100000"/>
              </a:lnSpc>
              <a:spcBef>
                <a:spcPts val="0"/>
              </a:spcBef>
              <a:buNone/>
              <a:defRPr sz="1600" baseline="0">
                <a:latin typeface="Arial" panose="020B0604020202020204" pitchFamily="34" charset="0"/>
                <a:ea typeface="Sharp Sans No1 Semibold" pitchFamily="50" charset="0"/>
                <a:cs typeface="Arial" panose="020B0604020202020204" pitchFamily="34" charset="0"/>
              </a:defRPr>
            </a:lvl1pPr>
            <a:lvl2pPr marL="457200" indent="0">
              <a:buNone/>
              <a:defRPr/>
            </a:lvl2pPr>
          </a:lstStyle>
          <a:p>
            <a:pPr lvl="0"/>
            <a:r>
              <a:rPr lang="en-US" dirty="0"/>
              <a:t>Sub-heading</a:t>
            </a:r>
          </a:p>
        </p:txBody>
      </p:sp>
      <p:sp>
        <p:nvSpPr>
          <p:cNvPr id="29" name="Content Placeholder 5"/>
          <p:cNvSpPr>
            <a:spLocks noGrp="1"/>
          </p:cNvSpPr>
          <p:nvPr>
            <p:ph sz="quarter" idx="14" hasCustomPrompt="1"/>
          </p:nvPr>
        </p:nvSpPr>
        <p:spPr>
          <a:xfrm>
            <a:off x="1822130" y="4016159"/>
            <a:ext cx="3500002" cy="299244"/>
          </a:xfrm>
        </p:spPr>
        <p:txBody>
          <a:bodyPr>
            <a:noAutofit/>
          </a:bodyPr>
          <a:lstStyle>
            <a:lvl1pPr marL="0" indent="0">
              <a:lnSpc>
                <a:spcPct val="100000"/>
              </a:lnSpc>
              <a:spcBef>
                <a:spcPts val="0"/>
              </a:spcBef>
              <a:buNone/>
              <a:defRPr sz="1600" baseline="0">
                <a:latin typeface="Arial" panose="020B0604020202020204" pitchFamily="34" charset="0"/>
                <a:ea typeface="Sharp Sans No1 Semibold" pitchFamily="50" charset="0"/>
                <a:cs typeface="Arial" panose="020B0604020202020204" pitchFamily="34" charset="0"/>
              </a:defRPr>
            </a:lvl1pPr>
            <a:lvl2pPr marL="457200" indent="0">
              <a:buNone/>
              <a:defRPr/>
            </a:lvl2pPr>
          </a:lstStyle>
          <a:p>
            <a:pPr lvl="0"/>
            <a:r>
              <a:rPr lang="en-US" dirty="0"/>
              <a:t>Sub-heading</a:t>
            </a:r>
          </a:p>
        </p:txBody>
      </p:sp>
    </p:spTree>
    <p:extLst>
      <p:ext uri="{BB962C8B-B14F-4D97-AF65-F5344CB8AC3E}">
        <p14:creationId xmlns:p14="http://schemas.microsoft.com/office/powerpoint/2010/main" val="787721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9" name="Picture Placeholder 18"/>
          <p:cNvSpPr>
            <a:spLocks noGrp="1"/>
          </p:cNvSpPr>
          <p:nvPr>
            <p:ph type="pic" sz="quarter" idx="15"/>
          </p:nvPr>
        </p:nvSpPr>
        <p:spPr>
          <a:xfrm>
            <a:off x="0" y="0"/>
            <a:ext cx="12192000" cy="6858000"/>
          </a:xfrm>
        </p:spPr>
        <p:txBody>
          <a:bodyPr anchor="ctr">
            <a:normAutofit/>
          </a:bodyPr>
          <a:lstStyle>
            <a:lvl1pPr>
              <a:defRPr sz="2000">
                <a:latin typeface="Arial" panose="020B0604020202020204" pitchFamily="34" charset="0"/>
                <a:ea typeface="Sharp Sans No1 Book" pitchFamily="50" charset="0"/>
                <a:cs typeface="Arial" panose="020B0604020202020204" pitchFamily="34" charset="0"/>
              </a:defRPr>
            </a:lvl1pPr>
          </a:lstStyle>
          <a:p>
            <a:endParaRPr lang="en-GB" dirty="0"/>
          </a:p>
        </p:txBody>
      </p:sp>
    </p:spTree>
    <p:extLst>
      <p:ext uri="{BB962C8B-B14F-4D97-AF65-F5344CB8AC3E}">
        <p14:creationId xmlns:p14="http://schemas.microsoft.com/office/powerpoint/2010/main" val="637910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5" name="Rectangle 14"/>
          <p:cNvSpPr/>
          <p:nvPr userDrawn="1"/>
        </p:nvSpPr>
        <p:spPr>
          <a:xfrm>
            <a:off x="8983133" y="0"/>
            <a:ext cx="3208867" cy="6858000"/>
          </a:xfrm>
          <a:prstGeom prst="rect">
            <a:avLst/>
          </a:prstGeom>
          <a:solidFill>
            <a:srgbClr val="11A2C4"/>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6" name="Straight Connector 12"/>
          <p:cNvCxnSpPr/>
          <p:nvPr userDrawn="1"/>
        </p:nvCxnSpPr>
        <p:spPr>
          <a:xfrm rot="5400000">
            <a:off x="9708092" y="4374092"/>
            <a:ext cx="3016250" cy="1951567"/>
          </a:xfrm>
          <a:prstGeom prst="line">
            <a:avLst/>
          </a:prstGeom>
          <a:ln w="9525"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7" name="Straight Connector 15"/>
          <p:cNvCxnSpPr/>
          <p:nvPr userDrawn="1"/>
        </p:nvCxnSpPr>
        <p:spPr>
          <a:xfrm rot="10800000" flipV="1">
            <a:off x="8866717" y="6181726"/>
            <a:ext cx="3325283" cy="587375"/>
          </a:xfrm>
          <a:prstGeom prst="line">
            <a:avLst/>
          </a:prstGeom>
          <a:ln w="9525"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 name="Straight Connector 20"/>
          <p:cNvCxnSpPr/>
          <p:nvPr userDrawn="1"/>
        </p:nvCxnSpPr>
        <p:spPr>
          <a:xfrm rot="16200000" flipV="1">
            <a:off x="8868304" y="2448455"/>
            <a:ext cx="3438525" cy="3208867"/>
          </a:xfrm>
          <a:prstGeom prst="line">
            <a:avLst/>
          </a:prstGeom>
          <a:ln w="9525"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9" name="Rectangle 9"/>
          <p:cNvSpPr/>
          <p:nvPr userDrawn="1"/>
        </p:nvSpPr>
        <p:spPr>
          <a:xfrm>
            <a:off x="11408833" y="4921250"/>
            <a:ext cx="120651" cy="889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11"/>
          <p:cNvSpPr/>
          <p:nvPr userDrawn="1"/>
        </p:nvSpPr>
        <p:spPr>
          <a:xfrm>
            <a:off x="10426700" y="6437314"/>
            <a:ext cx="120651" cy="904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1" name="Picture 13" descr="oranglogo2.png"/>
          <p:cNvPicPr>
            <a:picLocks noChangeAspect="1"/>
          </p:cNvPicPr>
          <p:nvPr userDrawn="1"/>
        </p:nvPicPr>
        <p:blipFill>
          <a:blip r:embed="rId2"/>
          <a:srcRect/>
          <a:stretch>
            <a:fillRect/>
          </a:stretch>
        </p:blipFill>
        <p:spPr bwMode="auto">
          <a:xfrm>
            <a:off x="9652000" y="0"/>
            <a:ext cx="1930400" cy="1447800"/>
          </a:xfrm>
          <a:prstGeom prst="rect">
            <a:avLst/>
          </a:prstGeom>
          <a:noFill/>
          <a:ln w="9525">
            <a:noFill/>
            <a:miter lim="800000"/>
            <a:headEnd/>
            <a:tailEnd/>
          </a:ln>
        </p:spPr>
      </p:pic>
      <p:sp>
        <p:nvSpPr>
          <p:cNvPr id="19" name="Content Placeholder 2"/>
          <p:cNvSpPr>
            <a:spLocks noGrp="1"/>
          </p:cNvSpPr>
          <p:nvPr>
            <p:ph idx="10"/>
          </p:nvPr>
        </p:nvSpPr>
        <p:spPr>
          <a:xfrm>
            <a:off x="9150517" y="1939320"/>
            <a:ext cx="2894465" cy="4186843"/>
          </a:xfrm>
        </p:spPr>
        <p:txBody>
          <a:bodyPr/>
          <a:lstStyle>
            <a:lvl1pPr>
              <a:buClr>
                <a:srgbClr val="11A2C4"/>
              </a:buClr>
              <a:buNone/>
              <a:defRPr sz="2400" b="0" i="0">
                <a:solidFill>
                  <a:srgbClr val="FFFFFF"/>
                </a:solidFill>
                <a:latin typeface="Arial"/>
                <a:cs typeface="Arial"/>
              </a:defRPr>
            </a:lvl1pPr>
            <a:lvl2pPr>
              <a:buClr>
                <a:srgbClr val="11A2C4"/>
              </a:buClr>
              <a:defRPr sz="2000" b="0" i="0">
                <a:solidFill>
                  <a:srgbClr val="B5B6B3"/>
                </a:solidFill>
                <a:latin typeface="Arial"/>
                <a:cs typeface="Arial"/>
              </a:defRPr>
            </a:lvl2pPr>
            <a:lvl3pPr>
              <a:buClr>
                <a:srgbClr val="11A2C4"/>
              </a:buClr>
              <a:defRPr sz="1800" b="0" i="0">
                <a:solidFill>
                  <a:srgbClr val="B5B6B3"/>
                </a:solidFill>
                <a:latin typeface="Arial"/>
                <a:cs typeface="Arial"/>
              </a:defRPr>
            </a:lvl3pPr>
            <a:lvl4pPr>
              <a:buClr>
                <a:srgbClr val="11A2C4"/>
              </a:buClr>
              <a:defRPr sz="1600" b="0" i="0">
                <a:solidFill>
                  <a:srgbClr val="B5B6B3"/>
                </a:solidFill>
                <a:latin typeface="Arial"/>
                <a:cs typeface="Arial"/>
              </a:defRPr>
            </a:lvl4pPr>
            <a:lvl5pPr>
              <a:buClr>
                <a:srgbClr val="11A2C4"/>
              </a:buClr>
              <a:defRPr sz="1600" b="0" i="0">
                <a:solidFill>
                  <a:srgbClr val="B5B6B3"/>
                </a:solidFill>
                <a:latin typeface="Arial"/>
                <a:cs typeface="Arial"/>
              </a:defRPr>
            </a:lvl5pPr>
          </a:lstStyle>
          <a:p>
            <a:pPr lvl="0"/>
            <a:endParaRPr lang="en-US" dirty="0"/>
          </a:p>
        </p:txBody>
      </p:sp>
      <p:sp>
        <p:nvSpPr>
          <p:cNvPr id="2" name="Title 1"/>
          <p:cNvSpPr>
            <a:spLocks noGrp="1"/>
          </p:cNvSpPr>
          <p:nvPr>
            <p:ph type="title"/>
          </p:nvPr>
        </p:nvSpPr>
        <p:spPr/>
        <p:txBody>
          <a:bodyPr>
            <a:normAutofit/>
          </a:bodyPr>
          <a:lstStyle>
            <a:lvl1pPr algn="l">
              <a:defRPr sz="2800" b="1" i="0">
                <a:solidFill>
                  <a:srgbClr val="E17000"/>
                </a:solidFill>
                <a:latin typeface="Arial Bold"/>
                <a:cs typeface="Arial Bold"/>
              </a:defRPr>
            </a:lvl1pPr>
          </a:lstStyle>
          <a:p>
            <a:r>
              <a:rPr lang="en-GB" dirty="0"/>
              <a:t>Click to edit Master title style</a:t>
            </a:r>
            <a:endParaRPr lang="en-US" dirty="0"/>
          </a:p>
        </p:txBody>
      </p:sp>
      <p:sp>
        <p:nvSpPr>
          <p:cNvPr id="3" name="Content Placeholder 2"/>
          <p:cNvSpPr>
            <a:spLocks noGrp="1"/>
          </p:cNvSpPr>
          <p:nvPr>
            <p:ph idx="1"/>
          </p:nvPr>
        </p:nvSpPr>
        <p:spPr>
          <a:xfrm>
            <a:off x="609601" y="1600201"/>
            <a:ext cx="8082140" cy="4525963"/>
          </a:xfrm>
        </p:spPr>
        <p:txBody>
          <a:bodyPr/>
          <a:lstStyle>
            <a:lvl1pPr>
              <a:buClr>
                <a:srgbClr val="11A2C4"/>
              </a:buClr>
              <a:defRPr sz="2400" b="0" i="0">
                <a:solidFill>
                  <a:srgbClr val="11A2C4"/>
                </a:solidFill>
                <a:latin typeface="Arial"/>
                <a:cs typeface="Arial"/>
              </a:defRPr>
            </a:lvl1pPr>
            <a:lvl2pPr>
              <a:buClr>
                <a:srgbClr val="11A2C4"/>
              </a:buClr>
              <a:defRPr sz="2000" b="0" i="0">
                <a:solidFill>
                  <a:srgbClr val="B5B6B3"/>
                </a:solidFill>
                <a:latin typeface="Arial"/>
                <a:cs typeface="Arial"/>
              </a:defRPr>
            </a:lvl2pPr>
            <a:lvl3pPr>
              <a:buClr>
                <a:srgbClr val="11A2C4"/>
              </a:buClr>
              <a:defRPr sz="1800" b="0" i="0">
                <a:solidFill>
                  <a:srgbClr val="B5B6B3"/>
                </a:solidFill>
                <a:latin typeface="Arial"/>
                <a:cs typeface="Arial"/>
              </a:defRPr>
            </a:lvl3pPr>
            <a:lvl4pPr>
              <a:buClr>
                <a:srgbClr val="11A2C4"/>
              </a:buClr>
              <a:defRPr sz="1600" b="0" i="0">
                <a:solidFill>
                  <a:srgbClr val="B5B6B3"/>
                </a:solidFill>
                <a:latin typeface="Arial"/>
                <a:cs typeface="Arial"/>
              </a:defRPr>
            </a:lvl4pPr>
            <a:lvl5pPr>
              <a:buClr>
                <a:srgbClr val="11A2C4"/>
              </a:buClr>
              <a:defRPr sz="1600" b="0" i="0">
                <a:solidFill>
                  <a:srgbClr val="B5B6B3"/>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070643192"/>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09600" y="6356351"/>
            <a:ext cx="2844800" cy="365125"/>
          </a:xfrm>
          <a:prstGeom prst="rect">
            <a:avLst/>
          </a:prstGeom>
          <a:ln/>
        </p:spPr>
        <p:txBody>
          <a:bodyPr/>
          <a:lstStyle>
            <a:lvl1pPr>
              <a:defRPr/>
            </a:lvl1pPr>
          </a:lstStyle>
          <a:p>
            <a:pPr>
              <a:defRPr/>
            </a:pPr>
            <a:endParaRPr lang="en-GB"/>
          </a:p>
        </p:txBody>
      </p:sp>
      <p:sp>
        <p:nvSpPr>
          <p:cNvPr id="3" name="Rectangle 10"/>
          <p:cNvSpPr>
            <a:spLocks noGrp="1" noChangeArrowheads="1"/>
          </p:cNvSpPr>
          <p:nvPr>
            <p:ph type="ftr" sz="quarter" idx="11"/>
          </p:nvPr>
        </p:nvSpPr>
        <p:spPr>
          <a:xfrm>
            <a:off x="4165600" y="6356351"/>
            <a:ext cx="3860800" cy="365125"/>
          </a:xfrm>
          <a:prstGeom prst="rect">
            <a:avLst/>
          </a:prstGeom>
          <a:ln/>
        </p:spPr>
        <p:txBody>
          <a:bodyPr/>
          <a:lstStyle>
            <a:lvl1pPr>
              <a:defRPr/>
            </a:lvl1pPr>
          </a:lstStyle>
          <a:p>
            <a:pPr>
              <a:defRPr/>
            </a:pPr>
            <a:endParaRPr lang="en-GB"/>
          </a:p>
        </p:txBody>
      </p:sp>
      <p:sp>
        <p:nvSpPr>
          <p:cNvPr id="4" name="Rectangle 11"/>
          <p:cNvSpPr>
            <a:spLocks noGrp="1" noChangeArrowheads="1"/>
          </p:cNvSpPr>
          <p:nvPr>
            <p:ph type="sldNum" sz="quarter" idx="12"/>
          </p:nvPr>
        </p:nvSpPr>
        <p:spPr>
          <a:xfrm>
            <a:off x="8737600" y="6356351"/>
            <a:ext cx="2844800" cy="365125"/>
          </a:xfrm>
          <a:prstGeom prst="rect">
            <a:avLst/>
          </a:prstGeom>
          <a:ln/>
        </p:spPr>
        <p:txBody>
          <a:bodyPr/>
          <a:lstStyle>
            <a:lvl1pPr>
              <a:defRPr/>
            </a:lvl1pPr>
          </a:lstStyle>
          <a:p>
            <a:pPr>
              <a:defRPr/>
            </a:pPr>
            <a:fld id="{AE41C5BF-851A-4370-A2EC-DAF4CF994F67}" type="slidenum">
              <a:rPr lang="en-GB"/>
              <a:pPr>
                <a:defRPr/>
              </a:pPr>
              <a:t>‹#›</a:t>
            </a:fld>
            <a:endParaRPr lang="en-GB"/>
          </a:p>
        </p:txBody>
      </p:sp>
    </p:spTree>
    <p:extLst>
      <p:ext uri="{BB962C8B-B14F-4D97-AF65-F5344CB8AC3E}">
        <p14:creationId xmlns:p14="http://schemas.microsoft.com/office/powerpoint/2010/main" val="10538384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2.xml"/><Relationship Id="rId18" Type="http://schemas.openxmlformats.org/officeDocument/2006/relationships/slideLayout" Target="../slideLayouts/slideLayout27.xml"/><Relationship Id="rId26" Type="http://schemas.openxmlformats.org/officeDocument/2006/relationships/slideLayout" Target="../slideLayouts/slideLayout35.xml"/><Relationship Id="rId3" Type="http://schemas.openxmlformats.org/officeDocument/2006/relationships/slideLayout" Target="../slideLayouts/slideLayout12.xml"/><Relationship Id="rId21" Type="http://schemas.openxmlformats.org/officeDocument/2006/relationships/slideLayout" Target="../slideLayouts/slideLayout30.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slideLayout" Target="../slideLayouts/slideLayout34.xml"/><Relationship Id="rId33" Type="http://schemas.openxmlformats.org/officeDocument/2006/relationships/theme" Target="../theme/theme2.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29" Type="http://schemas.openxmlformats.org/officeDocument/2006/relationships/slideLayout" Target="../slideLayouts/slideLayout38.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24" Type="http://schemas.openxmlformats.org/officeDocument/2006/relationships/slideLayout" Target="../slideLayouts/slideLayout33.xml"/><Relationship Id="rId32" Type="http://schemas.openxmlformats.org/officeDocument/2006/relationships/slideLayout" Target="../slideLayouts/slideLayout41.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28" Type="http://schemas.openxmlformats.org/officeDocument/2006/relationships/slideLayout" Target="../slideLayouts/slideLayout37.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31" Type="http://schemas.openxmlformats.org/officeDocument/2006/relationships/slideLayout" Target="../slideLayouts/slideLayout40.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 Id="rId27" Type="http://schemas.openxmlformats.org/officeDocument/2006/relationships/slideLayout" Target="../slideLayouts/slideLayout36.xml"/><Relationship Id="rId30" Type="http://schemas.openxmlformats.org/officeDocument/2006/relationships/slideLayout" Target="../slideLayouts/slideLayout39.xml"/><Relationship Id="rId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963326"/>
            <a:ext cx="10515600" cy="968662"/>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838200" y="2109193"/>
            <a:ext cx="10515600" cy="406777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983329536"/>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2" r:id="rId3"/>
    <p:sldLayoutId id="2147483653" r:id="rId4"/>
    <p:sldLayoutId id="2147483660" r:id="rId5"/>
    <p:sldLayoutId id="2147483664" r:id="rId6"/>
    <p:sldLayoutId id="2147483663" r:id="rId7"/>
    <p:sldLayoutId id="2147483665" r:id="rId8"/>
    <p:sldLayoutId id="2147483666" r:id="rId9"/>
  </p:sldLayoutIdLst>
  <p:hf sldNum="0" hdr="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Sharp Sans No1 Extrabold" pitchFamily="50" charset="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Sharp Sans No1 Semibold" pitchFamily="50"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Sharp Sans No1 Book" pitchFamily="50"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666666"/>
          </a:solidFill>
          <a:latin typeface="Graphik Regular" panose="020B0503030202060203" pitchFamily="34" charset="0"/>
          <a:ea typeface="Sharp Sans No1 Book" pitchFamily="50" charset="0"/>
          <a:cs typeface="Sharp Sans No1 Book" pitchFamily="50"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harp Sans No1 Book" pitchFamily="50" charset="0"/>
          <a:ea typeface="Sharp Sans No1 Book" pitchFamily="50" charset="0"/>
          <a:cs typeface="Sharp Sans No1 Book" pitchFamily="50"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harp Sans No1 Book" pitchFamily="50" charset="0"/>
          <a:ea typeface="Sharp Sans No1 Book" pitchFamily="50" charset="0"/>
          <a:cs typeface="Sharp Sans No1 Book"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Date Placeholder 3"/>
          <p:cNvSpPr>
            <a:spLocks noGrp="1"/>
          </p:cNvSpPr>
          <p:nvPr>
            <p:ph type="dt" sz="half" idx="2"/>
          </p:nvPr>
        </p:nvSpPr>
        <p:spPr>
          <a:xfrm>
            <a:off x="838200" y="291533"/>
            <a:ext cx="2743200" cy="401638"/>
          </a:xfrm>
          <a:prstGeom prst="rect">
            <a:avLst/>
          </a:prstGeom>
        </p:spPr>
        <p:txBody>
          <a:bodyPr/>
          <a:lstStyle>
            <a:lvl1pPr>
              <a:defRPr sz="1100"/>
            </a:lvl1pPr>
          </a:lstStyle>
          <a:p>
            <a:fld id="{0455AC9A-9564-4801-9F38-5C8A82B697C3}" type="datetime4">
              <a:rPr lang="en-GB" smtClean="0"/>
              <a:t>07 April 2021</a:t>
            </a:fld>
            <a:endParaRPr lang="en-GB" dirty="0"/>
          </a:p>
        </p:txBody>
      </p:sp>
      <p:sp>
        <p:nvSpPr>
          <p:cNvPr id="4" name="Slide Number Placeholder 1"/>
          <p:cNvSpPr>
            <a:spLocks noGrp="1"/>
          </p:cNvSpPr>
          <p:nvPr>
            <p:ph type="sldNum" sz="quarter" idx="4"/>
          </p:nvPr>
        </p:nvSpPr>
        <p:spPr>
          <a:xfrm>
            <a:off x="8379934" y="291533"/>
            <a:ext cx="2743200" cy="365125"/>
          </a:xfrm>
          <a:prstGeom prst="rect">
            <a:avLst/>
          </a:prstGeom>
        </p:spPr>
        <p:txBody>
          <a:bodyPr vert="horz" lIns="91440" tIns="45720" rIns="91440" bIns="45720" rtlCol="0" anchor="ctr"/>
          <a:lstStyle>
            <a:lvl1pPr algn="r">
              <a:defRPr sz="1100">
                <a:solidFill>
                  <a:srgbClr val="333333"/>
                </a:solidFill>
                <a:latin typeface="Arial" panose="020B0604020202020204" pitchFamily="34" charset="0"/>
                <a:cs typeface="Arial" panose="020B0604020202020204" pitchFamily="34" charset="0"/>
              </a:defRPr>
            </a:lvl1pPr>
          </a:lstStyle>
          <a:p>
            <a:fld id="{65414E13-AD13-41A4-8094-23784540D652}" type="slidenum">
              <a:rPr lang="en-GB" smtClean="0"/>
              <a:pPr/>
              <a:t>‹#›</a:t>
            </a:fld>
            <a:endParaRPr lang="en-GB" dirty="0"/>
          </a:p>
        </p:txBody>
      </p:sp>
    </p:spTree>
    <p:extLst>
      <p:ext uri="{BB962C8B-B14F-4D97-AF65-F5344CB8AC3E}">
        <p14:creationId xmlns:p14="http://schemas.microsoft.com/office/powerpoint/2010/main" val="2064645321"/>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86" r:id="rId19"/>
    <p:sldLayoutId id="2147483687" r:id="rId20"/>
    <p:sldLayoutId id="2147483688" r:id="rId21"/>
    <p:sldLayoutId id="2147483689" r:id="rId22"/>
    <p:sldLayoutId id="2147483690" r:id="rId23"/>
    <p:sldLayoutId id="2147483691" r:id="rId24"/>
    <p:sldLayoutId id="2147483692" r:id="rId25"/>
    <p:sldLayoutId id="2147483693" r:id="rId26"/>
    <p:sldLayoutId id="2147483694" r:id="rId27"/>
    <p:sldLayoutId id="2147483695" r:id="rId28"/>
    <p:sldLayoutId id="2147483696" r:id="rId29"/>
    <p:sldLayoutId id="2147483697" r:id="rId30"/>
    <p:sldLayoutId id="2147483699" r:id="rId31"/>
    <p:sldLayoutId id="2147483701" r:id="rId32"/>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https://ourworldindata.org/grapher/happiness-cantril-ladder?tab=chart&amp;time=2005..&amp;country=CHN~DEU~IND~NGA~SWE~GBR"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hyperlink" Target="https://www.gallup.com/analytics/232838/world-poll.aspx"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ourworldindata.org/grapher/gdp-vs-happiness"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19.jpeg"/><Relationship Id="rId4" Type="http://schemas.openxmlformats.org/officeDocument/2006/relationships/hyperlink" Target="https://ourworldindata.org/uploads/2017/04/Happiness-of-others.pn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s://www.gapminder.org/tools/#$locale$id=en;&amp;state$time$value=1999&amp;delay:980;&amp;marker$axis/_x$which=time&amp;domainMin:null&amp;domainMax:null&amp;zoomedMin:null&amp;zoomedMax:null&amp;scaleType=time;;;&amp;chart-type=bubbles" TargetMode="External"/><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slide" Target="slide21.xml"/><Relationship Id="rId4" Type="http://schemas.openxmlformats.org/officeDocument/2006/relationships/slide" Target="slide18.xml"/></Relationships>
</file>

<file path=ppt/slides/_rels/slide18.xml.rels><?xml version="1.0" encoding="UTF-8" standalone="yes"?>
<Relationships xmlns="http://schemas.openxmlformats.org/package/2006/relationships"><Relationship Id="rId3" Type="http://schemas.openxmlformats.org/officeDocument/2006/relationships/hyperlink" Target="https://ourworldindata.org/grapher/declining-global-poverty-share-1820-2015" TargetMode="External"/><Relationship Id="rId2" Type="http://schemas.openxmlformats.org/officeDocument/2006/relationships/image" Target="../media/image22.tiff"/><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hyperlink" Target="https://www.gapminder.org/tools/#$locale$id=en;&amp;state$time$value=1999&amp;delay:980;&amp;marker$axis/_x$which=time&amp;domainMin:null&amp;domainMax:null&amp;zoomedMin:null&amp;zoomedMax:null&amp;scaleType=time;;;&amp;chart-type=bubbles" TargetMode="External"/><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slide" Target="slide21.xml"/><Relationship Id="rId4" Type="http://schemas.openxmlformats.org/officeDocument/2006/relationships/slide" Target="slide18.xml"/></Relationships>
</file>

<file path=ppt/slides/_rels/slide24.xml.rels><?xml version="1.0" encoding="UTF-8" standalone="yes"?>
<Relationships xmlns="http://schemas.openxmlformats.org/package/2006/relationships"><Relationship Id="rId2" Type="http://schemas.openxmlformats.org/officeDocument/2006/relationships/hyperlink" Target="mailto:d.james@uos.ac.uk" TargetMode="Externa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1332754" y="2805800"/>
            <a:ext cx="9526493" cy="730996"/>
          </a:xfrm>
        </p:spPr>
        <p:txBody>
          <a:bodyPr/>
          <a:lstStyle/>
          <a:p>
            <a:r>
              <a:rPr lang="en-GB" dirty="0"/>
              <a:t>sociology</a:t>
            </a:r>
          </a:p>
        </p:txBody>
      </p:sp>
      <p:sp>
        <p:nvSpPr>
          <p:cNvPr id="6" name="Date Placeholder 5"/>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6C0C0C-93F1-413B-8046-643BE4EFF848}" type="datetime4">
              <a:rPr kumimoji="0" lang="en-GB" sz="11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 April 2021</a:t>
            </a:fld>
            <a:endPar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17943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8"/>
          <p:cNvSpPr>
            <a:spLocks noGrp="1"/>
          </p:cNvSpPr>
          <p:nvPr>
            <p:ph type="subTitle" idx="13"/>
          </p:nvPr>
        </p:nvSpPr>
        <p:spPr>
          <a:xfrm>
            <a:off x="1230323" y="1703070"/>
            <a:ext cx="9971077" cy="4227711"/>
          </a:xfrm>
        </p:spPr>
        <p:txBody>
          <a:bodyPr/>
          <a:lstStyle/>
          <a:p>
            <a:r>
              <a:rPr lang="en-GB" dirty="0"/>
              <a:t>“Please imagine a ladder, with steps numbered from 0 at the bottom to 10 at the top. The top of the ladder represents the best possible life for you and the bottom of the ladder represents the worst possible life for you. On which step of the ladder would you say you personally feel you stand at this time?”</a:t>
            </a:r>
          </a:p>
          <a:p>
            <a:endParaRPr lang="en-GB" dirty="0"/>
          </a:p>
          <a:p>
            <a:pPr marL="342900" indent="-342900">
              <a:buFont typeface="Arial" panose="020B0604020202020204" pitchFamily="34" charset="0"/>
              <a:buChar char="•"/>
            </a:pPr>
            <a:r>
              <a:rPr lang="en-GB" b="1" dirty="0"/>
              <a:t>Thriving</a:t>
            </a:r>
            <a:r>
              <a:rPr lang="en-GB" dirty="0"/>
              <a:t> 7+ well-being that is strong, consistent, and progressing. </a:t>
            </a:r>
          </a:p>
          <a:p>
            <a:pPr marL="342900" indent="-342900">
              <a:buFont typeface="Arial" panose="020B0604020202020204" pitchFamily="34" charset="0"/>
              <a:buChar char="•"/>
            </a:pPr>
            <a:r>
              <a:rPr lang="en-GB" b="1" dirty="0"/>
              <a:t>Struggling</a:t>
            </a:r>
            <a:r>
              <a:rPr lang="en-GB" dirty="0"/>
              <a:t> 5, 6 well-being that is moderate or inconsistent.5, 6 These respondents have moderate views of their present life situation OR moderate OR negative views of their future. </a:t>
            </a:r>
          </a:p>
          <a:p>
            <a:pPr marL="342900" indent="-342900">
              <a:buFont typeface="Arial" panose="020B0604020202020204" pitchFamily="34" charset="0"/>
              <a:buChar char="•"/>
            </a:pPr>
            <a:r>
              <a:rPr lang="en-GB" b="1" dirty="0"/>
              <a:t>Suffering</a:t>
            </a:r>
            <a:r>
              <a:rPr lang="en-GB" dirty="0"/>
              <a:t> below 4 well-being that is at high risk. These respondents have poor ratings of their current life situation</a:t>
            </a:r>
          </a:p>
        </p:txBody>
      </p:sp>
      <p:sp>
        <p:nvSpPr>
          <p:cNvPr id="5" name="Date Placeholder 4"/>
          <p:cNvSpPr>
            <a:spLocks noGrp="1"/>
          </p:cNvSpPr>
          <p:nvPr>
            <p:ph type="dt" sz="half" idx="10"/>
          </p:nvPr>
        </p:nvSpPr>
        <p:spPr/>
        <p:txBody>
          <a:bodyPr/>
          <a:lstStyle/>
          <a:p>
            <a:fld id="{AEE1FC19-7CAC-4714-B9CA-24E3E1E82A8F}" type="datetime4">
              <a:rPr lang="en-GB" smtClean="0">
                <a:latin typeface="Arial" panose="020B0604020202020204" pitchFamily="34" charset="0"/>
                <a:cs typeface="Arial" panose="020B0604020202020204" pitchFamily="34" charset="0"/>
              </a:rPr>
              <a:t>07 April 2021</a:t>
            </a:fld>
            <a:endParaRPr lang="en-GB" dirty="0">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11"/>
          </p:nvPr>
        </p:nvSpPr>
        <p:spPr/>
        <p:txBody>
          <a:bodyPr/>
          <a:lstStyle/>
          <a:p>
            <a:r>
              <a:rPr lang="en-GB">
                <a:latin typeface="Arial" panose="020B0604020202020204" pitchFamily="34" charset="0"/>
                <a:cs typeface="Arial" panose="020B0604020202020204" pitchFamily="34" charset="0"/>
              </a:rPr>
              <a:t>University of Suffolk</a:t>
            </a:r>
            <a:endParaRPr lang="en-GB" dirty="0">
              <a:latin typeface="Arial" panose="020B0604020202020204" pitchFamily="34" charset="0"/>
              <a:cs typeface="Arial" panose="020B0604020202020204" pitchFamily="34" charset="0"/>
            </a:endParaRPr>
          </a:p>
        </p:txBody>
      </p:sp>
      <p:sp>
        <p:nvSpPr>
          <p:cNvPr id="7" name="Title 6"/>
          <p:cNvSpPr>
            <a:spLocks noGrp="1"/>
          </p:cNvSpPr>
          <p:nvPr>
            <p:ph type="title"/>
          </p:nvPr>
        </p:nvSpPr>
        <p:spPr>
          <a:xfrm>
            <a:off x="1668860" y="927219"/>
            <a:ext cx="8999527" cy="1154538"/>
          </a:xfrm>
        </p:spPr>
        <p:txBody>
          <a:bodyPr/>
          <a:lstStyle/>
          <a:p>
            <a:r>
              <a:rPr lang="en-GB" dirty="0" err="1">
                <a:solidFill>
                  <a:schemeClr val="accent3"/>
                </a:solidFill>
                <a:latin typeface="Arial" panose="020B0604020202020204" pitchFamily="34" charset="0"/>
                <a:cs typeface="Arial" panose="020B0604020202020204" pitchFamily="34" charset="0"/>
              </a:rPr>
              <a:t>Cantril</a:t>
            </a:r>
            <a:r>
              <a:rPr lang="en-GB" dirty="0">
                <a:solidFill>
                  <a:schemeClr val="accent3"/>
                </a:solidFill>
                <a:latin typeface="Arial" panose="020B0604020202020204" pitchFamily="34" charset="0"/>
                <a:cs typeface="Arial" panose="020B0604020202020204" pitchFamily="34" charset="0"/>
              </a:rPr>
              <a:t> Ladder</a:t>
            </a:r>
          </a:p>
        </p:txBody>
      </p:sp>
      <p:sp>
        <p:nvSpPr>
          <p:cNvPr id="2" name="TextBox 1">
            <a:extLst>
              <a:ext uri="{FF2B5EF4-FFF2-40B4-BE49-F238E27FC236}">
                <a16:creationId xmlns:a16="http://schemas.microsoft.com/office/drawing/2014/main" id="{134F8EDE-96A3-4B93-AF06-CA4BF0375313}"/>
              </a:ext>
            </a:extLst>
          </p:cNvPr>
          <p:cNvSpPr txBox="1"/>
          <p:nvPr/>
        </p:nvSpPr>
        <p:spPr>
          <a:xfrm>
            <a:off x="7429500" y="6229350"/>
            <a:ext cx="3238887" cy="369332"/>
          </a:xfrm>
          <a:prstGeom prst="rect">
            <a:avLst/>
          </a:prstGeom>
          <a:noFill/>
        </p:spPr>
        <p:txBody>
          <a:bodyPr wrap="square" rtlCol="0">
            <a:spAutoFit/>
          </a:bodyPr>
          <a:lstStyle/>
          <a:p>
            <a:r>
              <a:rPr lang="en-GB" dirty="0"/>
              <a:t>Source Gallup 2019</a:t>
            </a:r>
          </a:p>
        </p:txBody>
      </p:sp>
    </p:spTree>
    <p:extLst>
      <p:ext uri="{BB962C8B-B14F-4D97-AF65-F5344CB8AC3E}">
        <p14:creationId xmlns:p14="http://schemas.microsoft.com/office/powerpoint/2010/main" val="34516854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AEE1FC19-7CAC-4714-B9CA-24E3E1E82A8F}" type="datetime4">
              <a:rPr lang="en-GB" smtClean="0">
                <a:latin typeface="Arial" panose="020B0604020202020204" pitchFamily="34" charset="0"/>
                <a:cs typeface="Arial" panose="020B0604020202020204" pitchFamily="34" charset="0"/>
              </a:rPr>
              <a:t>07 April 2021</a:t>
            </a:fld>
            <a:endParaRPr lang="en-GB" dirty="0">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11"/>
          </p:nvPr>
        </p:nvSpPr>
        <p:spPr/>
        <p:txBody>
          <a:bodyPr/>
          <a:lstStyle/>
          <a:p>
            <a:r>
              <a:rPr lang="en-GB">
                <a:latin typeface="Arial" panose="020B0604020202020204" pitchFamily="34" charset="0"/>
                <a:cs typeface="Arial" panose="020B0604020202020204" pitchFamily="34" charset="0"/>
              </a:rPr>
              <a:t>University of Suffolk</a:t>
            </a:r>
            <a:endParaRPr lang="en-GB"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134F8EDE-96A3-4B93-AF06-CA4BF0375313}"/>
              </a:ext>
            </a:extLst>
          </p:cNvPr>
          <p:cNvSpPr txBox="1"/>
          <p:nvPr/>
        </p:nvSpPr>
        <p:spPr>
          <a:xfrm>
            <a:off x="7429500" y="6229350"/>
            <a:ext cx="3238887" cy="369332"/>
          </a:xfrm>
          <a:prstGeom prst="rect">
            <a:avLst/>
          </a:prstGeom>
          <a:noFill/>
        </p:spPr>
        <p:txBody>
          <a:bodyPr wrap="square" rtlCol="0">
            <a:spAutoFit/>
          </a:bodyPr>
          <a:lstStyle/>
          <a:p>
            <a:r>
              <a:rPr lang="en-GB" dirty="0"/>
              <a:t>Source Gallup 2019</a:t>
            </a:r>
          </a:p>
        </p:txBody>
      </p:sp>
      <p:pic>
        <p:nvPicPr>
          <p:cNvPr id="10" name="Picture 9" descr="Chart, line char">
            <a:extLst>
              <a:ext uri="{FF2B5EF4-FFF2-40B4-BE49-F238E27FC236}">
                <a16:creationId xmlns:a16="http://schemas.microsoft.com/office/drawing/2014/main" id="{08827C24-AC50-438B-82A7-F305714614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2125" y="86868"/>
            <a:ext cx="9469374" cy="6684264"/>
          </a:xfrm>
          <a:prstGeom prst="rect">
            <a:avLst/>
          </a:prstGeom>
        </p:spPr>
      </p:pic>
    </p:spTree>
    <p:extLst>
      <p:ext uri="{BB962C8B-B14F-4D97-AF65-F5344CB8AC3E}">
        <p14:creationId xmlns:p14="http://schemas.microsoft.com/office/powerpoint/2010/main" val="15606628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8"/>
          <p:cNvSpPr>
            <a:spLocks noGrp="1"/>
          </p:cNvSpPr>
          <p:nvPr>
            <p:ph type="subTitle" idx="13"/>
          </p:nvPr>
        </p:nvSpPr>
        <p:spPr>
          <a:xfrm>
            <a:off x="1183084" y="2135771"/>
            <a:ext cx="9971077" cy="3641086"/>
          </a:xfrm>
        </p:spPr>
        <p:txBody>
          <a:bodyPr/>
          <a:lstStyle/>
          <a:p>
            <a:endParaRPr lang="en-GB" dirty="0"/>
          </a:p>
          <a:p>
            <a:r>
              <a:rPr lang="en-GB" dirty="0">
                <a:hlinkClick r:id="rId3"/>
              </a:rPr>
              <a:t>Self-reported life satisfaction using </a:t>
            </a:r>
            <a:r>
              <a:rPr lang="en-GB" dirty="0" err="1">
                <a:hlinkClick r:id="rId3"/>
              </a:rPr>
              <a:t>Cantril</a:t>
            </a:r>
            <a:r>
              <a:rPr lang="en-GB" dirty="0">
                <a:hlinkClick r:id="rId3"/>
              </a:rPr>
              <a:t> ladder 2005-2018 selected countries</a:t>
            </a:r>
            <a:endParaRPr lang="en-GB" dirty="0"/>
          </a:p>
          <a:p>
            <a:endParaRPr lang="en-GB" dirty="0"/>
          </a:p>
          <a:p>
            <a:r>
              <a:rPr lang="en-GB" dirty="0"/>
              <a:t>Data used in World Happiness Report from </a:t>
            </a:r>
            <a:r>
              <a:rPr lang="en-GB" dirty="0">
                <a:hlinkClick r:id="rId4"/>
              </a:rPr>
              <a:t>Gallup World Poll</a:t>
            </a:r>
            <a:endParaRPr lang="en-GB" dirty="0"/>
          </a:p>
          <a:p>
            <a:endParaRPr lang="en-GB" dirty="0"/>
          </a:p>
          <a:p>
            <a:endParaRPr lang="en-GB" dirty="0"/>
          </a:p>
          <a:p>
            <a:endParaRPr lang="en-GB" dirty="0"/>
          </a:p>
          <a:p>
            <a:endParaRPr lang="en-GB" dirty="0"/>
          </a:p>
        </p:txBody>
      </p:sp>
      <p:sp>
        <p:nvSpPr>
          <p:cNvPr id="5" name="Date Placeholder 4"/>
          <p:cNvSpPr>
            <a:spLocks noGrp="1"/>
          </p:cNvSpPr>
          <p:nvPr>
            <p:ph type="dt" sz="half" idx="10"/>
          </p:nvPr>
        </p:nvSpPr>
        <p:spPr/>
        <p:txBody>
          <a:bodyPr/>
          <a:lstStyle/>
          <a:p>
            <a:fld id="{AEE1FC19-7CAC-4714-B9CA-24E3E1E82A8F}" type="datetime4">
              <a:rPr lang="en-GB" smtClean="0">
                <a:latin typeface="Arial" panose="020B0604020202020204" pitchFamily="34" charset="0"/>
                <a:cs typeface="Arial" panose="020B0604020202020204" pitchFamily="34" charset="0"/>
              </a:rPr>
              <a:t>07 April 2021</a:t>
            </a:fld>
            <a:endParaRPr lang="en-GB" dirty="0">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11"/>
          </p:nvPr>
        </p:nvSpPr>
        <p:spPr/>
        <p:txBody>
          <a:bodyPr/>
          <a:lstStyle/>
          <a:p>
            <a:r>
              <a:rPr lang="en-GB">
                <a:latin typeface="Arial" panose="020B0604020202020204" pitchFamily="34" charset="0"/>
                <a:cs typeface="Arial" panose="020B0604020202020204" pitchFamily="34" charset="0"/>
              </a:rPr>
              <a:t>University of Suffolk</a:t>
            </a:r>
            <a:endParaRPr lang="en-GB" dirty="0">
              <a:latin typeface="Arial" panose="020B0604020202020204" pitchFamily="34" charset="0"/>
              <a:cs typeface="Arial" panose="020B0604020202020204" pitchFamily="34" charset="0"/>
            </a:endParaRPr>
          </a:p>
        </p:txBody>
      </p:sp>
      <p:sp>
        <p:nvSpPr>
          <p:cNvPr id="7" name="Title 6"/>
          <p:cNvSpPr>
            <a:spLocks noGrp="1"/>
          </p:cNvSpPr>
          <p:nvPr>
            <p:ph type="title"/>
          </p:nvPr>
        </p:nvSpPr>
        <p:spPr>
          <a:xfrm>
            <a:off x="1668860" y="927219"/>
            <a:ext cx="8999527" cy="1154538"/>
          </a:xfrm>
        </p:spPr>
        <p:txBody>
          <a:bodyPr/>
          <a:lstStyle/>
          <a:p>
            <a:r>
              <a:rPr lang="en-GB" dirty="0" err="1">
                <a:solidFill>
                  <a:schemeClr val="accent3"/>
                </a:solidFill>
                <a:latin typeface="Arial" panose="020B0604020202020204" pitchFamily="34" charset="0"/>
                <a:cs typeface="Arial" panose="020B0604020202020204" pitchFamily="34" charset="0"/>
              </a:rPr>
              <a:t>Cantril</a:t>
            </a:r>
            <a:r>
              <a:rPr lang="en-GB" dirty="0">
                <a:solidFill>
                  <a:schemeClr val="accent3"/>
                </a:solidFill>
                <a:latin typeface="Arial" panose="020B0604020202020204" pitchFamily="34" charset="0"/>
                <a:cs typeface="Arial" panose="020B0604020202020204" pitchFamily="34" charset="0"/>
              </a:rPr>
              <a:t> Ladder</a:t>
            </a:r>
          </a:p>
        </p:txBody>
      </p:sp>
      <p:sp>
        <p:nvSpPr>
          <p:cNvPr id="2" name="TextBox 1">
            <a:extLst>
              <a:ext uri="{FF2B5EF4-FFF2-40B4-BE49-F238E27FC236}">
                <a16:creationId xmlns:a16="http://schemas.microsoft.com/office/drawing/2014/main" id="{134F8EDE-96A3-4B93-AF06-CA4BF0375313}"/>
              </a:ext>
            </a:extLst>
          </p:cNvPr>
          <p:cNvSpPr txBox="1"/>
          <p:nvPr/>
        </p:nvSpPr>
        <p:spPr>
          <a:xfrm>
            <a:off x="7429500" y="6229350"/>
            <a:ext cx="3238887" cy="369332"/>
          </a:xfrm>
          <a:prstGeom prst="rect">
            <a:avLst/>
          </a:prstGeom>
          <a:noFill/>
        </p:spPr>
        <p:txBody>
          <a:bodyPr wrap="square" rtlCol="0">
            <a:spAutoFit/>
          </a:bodyPr>
          <a:lstStyle/>
          <a:p>
            <a:r>
              <a:rPr lang="en-GB" dirty="0"/>
              <a:t>Source Gallup 2019</a:t>
            </a:r>
          </a:p>
        </p:txBody>
      </p:sp>
    </p:spTree>
    <p:extLst>
      <p:ext uri="{BB962C8B-B14F-4D97-AF65-F5344CB8AC3E}">
        <p14:creationId xmlns:p14="http://schemas.microsoft.com/office/powerpoint/2010/main" val="36866820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76740" y="325822"/>
            <a:ext cx="5780689" cy="3731172"/>
          </a:xfrm>
        </p:spPr>
        <p:txBody>
          <a:bodyPr vert="horz" lIns="91440" tIns="45720" rIns="91440" bIns="45720" rtlCol="0" anchor="ctr">
            <a:normAutofit/>
          </a:bodyPr>
          <a:lstStyle/>
          <a:p>
            <a:pPr>
              <a:lnSpc>
                <a:spcPct val="90000"/>
              </a:lnSpc>
            </a:pPr>
            <a:r>
              <a:rPr lang="en-GB" sz="3200" dirty="0">
                <a:solidFill>
                  <a:schemeClr val="accent3"/>
                </a:solidFill>
              </a:rPr>
              <a:t>Distribution of Happiness? </a:t>
            </a:r>
            <a:br>
              <a:rPr lang="en-GB" sz="3200" dirty="0">
                <a:solidFill>
                  <a:schemeClr val="accent3"/>
                </a:solidFill>
              </a:rPr>
            </a:br>
            <a:br>
              <a:rPr lang="en-GB" sz="3200" dirty="0">
                <a:solidFill>
                  <a:schemeClr val="accent3"/>
                </a:solidFill>
              </a:rPr>
            </a:br>
            <a:r>
              <a:rPr lang="en-GB" sz="3200" dirty="0">
                <a:hlinkClick r:id="rId3"/>
              </a:rPr>
              <a:t>Income does seem to matter. </a:t>
            </a:r>
            <a:endParaRPr lang="en-US" sz="3200" dirty="0">
              <a:solidFill>
                <a:schemeClr val="tx1"/>
              </a:solidFill>
              <a:latin typeface="+mj-lt"/>
              <a:ea typeface="+mj-ea"/>
              <a:cs typeface="+mj-cs"/>
            </a:endParaRPr>
          </a:p>
        </p:txBody>
      </p:sp>
      <p:sp>
        <p:nvSpPr>
          <p:cNvPr id="5" name="Date Placeholder 4"/>
          <p:cNvSpPr>
            <a:spLocks noGrp="1"/>
          </p:cNvSpPr>
          <p:nvPr>
            <p:ph type="dt" sz="half" idx="10"/>
          </p:nvPr>
        </p:nvSpPr>
        <p:spPr>
          <a:xfrm>
            <a:off x="330468" y="5730072"/>
            <a:ext cx="2743200" cy="365125"/>
          </a:xfrm>
        </p:spPr>
        <p:txBody>
          <a:bodyPr vert="horz" lIns="91440" tIns="45720" rIns="91440" bIns="45720" rtlCol="0" anchor="ctr">
            <a:normAutofit/>
          </a:bodyPr>
          <a:lstStyle/>
          <a:p>
            <a:pPr>
              <a:spcAft>
                <a:spcPts val="600"/>
              </a:spcAft>
              <a:defRPr/>
            </a:pPr>
            <a:fld id="{AEE1FC19-7CAC-4714-B9CA-24E3E1E82A8F}" type="datetime4">
              <a:rPr lang="en-US" sz="1200" smtClean="0">
                <a:solidFill>
                  <a:prstClr val="black">
                    <a:tint val="75000"/>
                  </a:prstClr>
                </a:solidFill>
                <a:latin typeface="Calibri" panose="020F0502020204030204"/>
                <a:ea typeface="+mn-ea"/>
                <a:cs typeface="+mn-cs"/>
              </a:rPr>
              <a:pPr>
                <a:spcAft>
                  <a:spcPts val="600"/>
                </a:spcAft>
                <a:defRPr/>
              </a:pPr>
              <a:t>April 7, 2021</a:t>
            </a:fld>
            <a:endParaRPr lang="en-US" sz="1200" dirty="0">
              <a:solidFill>
                <a:prstClr val="black">
                  <a:tint val="75000"/>
                </a:prstClr>
              </a:solidFill>
              <a:latin typeface="Calibri" panose="020F0502020204030204"/>
              <a:ea typeface="+mn-ea"/>
              <a:cs typeface="+mn-cs"/>
            </a:endParaRPr>
          </a:p>
        </p:txBody>
      </p:sp>
      <p:sp>
        <p:nvSpPr>
          <p:cNvPr id="9" name="Subtitle 8"/>
          <p:cNvSpPr>
            <a:spLocks noGrp="1"/>
          </p:cNvSpPr>
          <p:nvPr>
            <p:ph type="subTitle" idx="13"/>
          </p:nvPr>
        </p:nvSpPr>
        <p:spPr>
          <a:xfrm>
            <a:off x="655319" y="3941379"/>
            <a:ext cx="5808543" cy="1902373"/>
          </a:xfrm>
        </p:spPr>
        <p:txBody>
          <a:bodyPr vert="horz" lIns="91440" tIns="45720" rIns="91440" bIns="45720" rtlCol="0">
            <a:normAutofit/>
          </a:bodyPr>
          <a:lstStyle/>
          <a:p>
            <a:pPr>
              <a:spcAft>
                <a:spcPts val="600"/>
              </a:spcAft>
            </a:pPr>
            <a:r>
              <a:rPr lang="en-US" sz="3200" b="1" dirty="0"/>
              <a:t>The happiness of others</a:t>
            </a:r>
            <a:endParaRPr lang="en-US" sz="3200" b="1" dirty="0">
              <a:ea typeface="+mn-ea"/>
              <a:hlinkClick r:id="rId4"/>
            </a:endParaRPr>
          </a:p>
          <a:p>
            <a:pPr indent="-228600">
              <a:spcAft>
                <a:spcPts val="600"/>
              </a:spcAft>
              <a:buFont typeface="Arial" panose="020B0604020202020204" pitchFamily="34" charset="0"/>
              <a:buChar char="•"/>
            </a:pPr>
            <a:r>
              <a:rPr lang="en-US" sz="3200" dirty="0">
                <a:ea typeface="+mn-ea"/>
                <a:hlinkClick r:id="rId4"/>
              </a:rPr>
              <a:t>We seem to think others are less happy than they are</a:t>
            </a:r>
            <a:endParaRPr lang="en-US" sz="3200" dirty="0">
              <a:ea typeface="+mn-ea"/>
            </a:endParaRPr>
          </a:p>
        </p:txBody>
      </p:sp>
      <p:sp>
        <p:nvSpPr>
          <p:cNvPr id="6" name="Footer Placeholder 5"/>
          <p:cNvSpPr>
            <a:spLocks noGrp="1"/>
          </p:cNvSpPr>
          <p:nvPr>
            <p:ph type="ftr" sz="quarter" idx="11"/>
          </p:nvPr>
        </p:nvSpPr>
        <p:spPr>
          <a:xfrm>
            <a:off x="655320" y="6356350"/>
            <a:ext cx="4114800" cy="365125"/>
          </a:xfrm>
        </p:spPr>
        <p:txBody>
          <a:bodyPr vert="horz" lIns="91440" tIns="45720" rIns="91440" bIns="45720" rtlCol="0" anchor="ctr">
            <a:normAutofit/>
          </a:bodyPr>
          <a:lstStyle/>
          <a:p>
            <a:pPr>
              <a:spcAft>
                <a:spcPts val="600"/>
              </a:spcAft>
              <a:defRPr/>
            </a:pPr>
            <a:r>
              <a:rPr lang="en-US" sz="1200" kern="1200">
                <a:solidFill>
                  <a:prstClr val="black">
                    <a:tint val="75000"/>
                  </a:prstClr>
                </a:solidFill>
                <a:latin typeface="Calibri" panose="020F0502020204030204"/>
                <a:ea typeface="+mn-ea"/>
                <a:cs typeface="+mn-cs"/>
              </a:rPr>
              <a:t>University of Suffolk</a:t>
            </a:r>
          </a:p>
        </p:txBody>
      </p:sp>
      <p:pic>
        <p:nvPicPr>
          <p:cNvPr id="3076" name="Picture 4" descr="Image result for Eeyore">
            <a:extLst>
              <a:ext uri="{FF2B5EF4-FFF2-40B4-BE49-F238E27FC236}">
                <a16:creationId xmlns:a16="http://schemas.microsoft.com/office/drawing/2014/main" id="{CB9D481E-3F47-4A57-8807-6E50EAA5B67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322" r="18636"/>
          <a:stretch/>
        </p:blipFill>
        <p:spPr bwMode="auto">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46354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AEE1FC19-7CAC-4714-B9CA-24E3E1E82A8F}" type="datetime4">
              <a:rPr lang="en-GB" smtClean="0">
                <a:latin typeface="Arial" panose="020B0604020202020204" pitchFamily="34" charset="0"/>
                <a:cs typeface="Arial" panose="020B0604020202020204" pitchFamily="34" charset="0"/>
              </a:rPr>
              <a:t>07 April 2021</a:t>
            </a:fld>
            <a:endParaRPr lang="en-GB" dirty="0">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11"/>
          </p:nvPr>
        </p:nvSpPr>
        <p:spPr/>
        <p:txBody>
          <a:bodyPr/>
          <a:lstStyle/>
          <a:p>
            <a:r>
              <a:rPr lang="en-GB">
                <a:latin typeface="Arial" panose="020B0604020202020204" pitchFamily="34" charset="0"/>
                <a:cs typeface="Arial" panose="020B0604020202020204" pitchFamily="34" charset="0"/>
              </a:rPr>
              <a:t>University of Suffolk</a:t>
            </a:r>
            <a:endParaRPr lang="en-GB"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134F8EDE-96A3-4B93-AF06-CA4BF0375313}"/>
              </a:ext>
            </a:extLst>
          </p:cNvPr>
          <p:cNvSpPr txBox="1"/>
          <p:nvPr/>
        </p:nvSpPr>
        <p:spPr>
          <a:xfrm>
            <a:off x="7429500" y="6229350"/>
            <a:ext cx="3238887" cy="369332"/>
          </a:xfrm>
          <a:prstGeom prst="rect">
            <a:avLst/>
          </a:prstGeom>
          <a:noFill/>
        </p:spPr>
        <p:txBody>
          <a:bodyPr wrap="square" rtlCol="0">
            <a:spAutoFit/>
          </a:bodyPr>
          <a:lstStyle/>
          <a:p>
            <a:r>
              <a:rPr lang="en-GB" dirty="0"/>
              <a:t>Source Gallup 2019</a:t>
            </a:r>
          </a:p>
        </p:txBody>
      </p:sp>
      <p:pic>
        <p:nvPicPr>
          <p:cNvPr id="4" name="Picture 3" descr="Chart, scatter chart income vs happinbess">
            <a:extLst>
              <a:ext uri="{FF2B5EF4-FFF2-40B4-BE49-F238E27FC236}">
                <a16:creationId xmlns:a16="http://schemas.microsoft.com/office/drawing/2014/main" id="{D2FC0C73-42D0-4705-B2B7-77775AFA9D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613" y="70726"/>
            <a:ext cx="9485763" cy="6695833"/>
          </a:xfrm>
          <a:prstGeom prst="rect">
            <a:avLst/>
          </a:prstGeom>
        </p:spPr>
      </p:pic>
    </p:spTree>
    <p:extLst>
      <p:ext uri="{BB962C8B-B14F-4D97-AF65-F5344CB8AC3E}">
        <p14:creationId xmlns:p14="http://schemas.microsoft.com/office/powerpoint/2010/main" val="15497559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AEE1FC19-7CAC-4714-B9CA-24E3E1E82A8F}" type="datetime4">
              <a:rPr lang="en-GB" smtClean="0">
                <a:latin typeface="Arial" panose="020B0604020202020204" pitchFamily="34" charset="0"/>
                <a:cs typeface="Arial" panose="020B0604020202020204" pitchFamily="34" charset="0"/>
              </a:rPr>
              <a:t>07 April 2021</a:t>
            </a:fld>
            <a:endParaRPr lang="en-GB" dirty="0">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11"/>
          </p:nvPr>
        </p:nvSpPr>
        <p:spPr/>
        <p:txBody>
          <a:bodyPr/>
          <a:lstStyle/>
          <a:p>
            <a:r>
              <a:rPr lang="en-GB">
                <a:latin typeface="Arial" panose="020B0604020202020204" pitchFamily="34" charset="0"/>
                <a:cs typeface="Arial" panose="020B0604020202020204" pitchFamily="34" charset="0"/>
              </a:rPr>
              <a:t>University of Suffolk</a:t>
            </a:r>
            <a:endParaRPr lang="en-GB"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134F8EDE-96A3-4B93-AF06-CA4BF0375313}"/>
              </a:ext>
            </a:extLst>
          </p:cNvPr>
          <p:cNvSpPr txBox="1"/>
          <p:nvPr/>
        </p:nvSpPr>
        <p:spPr>
          <a:xfrm>
            <a:off x="7429500" y="6229350"/>
            <a:ext cx="3238887" cy="369332"/>
          </a:xfrm>
          <a:prstGeom prst="rect">
            <a:avLst/>
          </a:prstGeom>
          <a:noFill/>
        </p:spPr>
        <p:txBody>
          <a:bodyPr wrap="square" rtlCol="0">
            <a:spAutoFit/>
          </a:bodyPr>
          <a:lstStyle/>
          <a:p>
            <a:r>
              <a:rPr lang="en-GB" dirty="0"/>
              <a:t>Source Gallup 2019</a:t>
            </a:r>
          </a:p>
        </p:txBody>
      </p:sp>
      <p:pic>
        <p:nvPicPr>
          <p:cNvPr id="7" name="Picture 6" descr="Chart&#10;&#10;Description automatically generated">
            <a:extLst>
              <a:ext uri="{FF2B5EF4-FFF2-40B4-BE49-F238E27FC236}">
                <a16:creationId xmlns:a16="http://schemas.microsoft.com/office/drawing/2014/main" id="{6298DB92-04D4-4D44-A7F0-3AC285E39A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387" y="0"/>
            <a:ext cx="6858000" cy="6858000"/>
          </a:xfrm>
          <a:prstGeom prst="rect">
            <a:avLst/>
          </a:prstGeom>
        </p:spPr>
      </p:pic>
      <p:sp>
        <p:nvSpPr>
          <p:cNvPr id="8" name="TextBox 7">
            <a:extLst>
              <a:ext uri="{FF2B5EF4-FFF2-40B4-BE49-F238E27FC236}">
                <a16:creationId xmlns:a16="http://schemas.microsoft.com/office/drawing/2014/main" id="{786A4BFA-4486-4A05-9A28-F99CE62E15B6}"/>
              </a:ext>
            </a:extLst>
          </p:cNvPr>
          <p:cNvSpPr txBox="1"/>
          <p:nvPr/>
        </p:nvSpPr>
        <p:spPr>
          <a:xfrm>
            <a:off x="395368" y="1709928"/>
            <a:ext cx="2832463" cy="1077218"/>
          </a:xfrm>
          <a:prstGeom prst="rect">
            <a:avLst/>
          </a:prstGeom>
          <a:noFill/>
        </p:spPr>
        <p:txBody>
          <a:bodyPr wrap="square" rtlCol="0">
            <a:spAutoFit/>
          </a:bodyPr>
          <a:lstStyle/>
          <a:p>
            <a:r>
              <a:rPr lang="en-GB" sz="3200" dirty="0"/>
              <a:t>The happiness of others</a:t>
            </a:r>
          </a:p>
        </p:txBody>
      </p:sp>
    </p:spTree>
    <p:extLst>
      <p:ext uri="{BB962C8B-B14F-4D97-AF65-F5344CB8AC3E}">
        <p14:creationId xmlns:p14="http://schemas.microsoft.com/office/powerpoint/2010/main" val="4502497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sz="7200" dirty="0"/>
              <a:t>What is a good life?</a:t>
            </a:r>
            <a:br>
              <a:rPr lang="en-GB" sz="7200" dirty="0"/>
            </a:br>
            <a:endParaRPr lang="en-GB" dirty="0"/>
          </a:p>
        </p:txBody>
      </p:sp>
      <p:sp>
        <p:nvSpPr>
          <p:cNvPr id="3" name="Subtitle 2"/>
          <p:cNvSpPr>
            <a:spLocks noGrp="1"/>
          </p:cNvSpPr>
          <p:nvPr>
            <p:ph type="subTitle" idx="1"/>
          </p:nvPr>
        </p:nvSpPr>
        <p:spPr>
          <a:xfrm>
            <a:off x="1812604" y="3405901"/>
            <a:ext cx="8217221" cy="1894762"/>
          </a:xfrm>
        </p:spPr>
        <p:txBody>
          <a:bodyPr>
            <a:normAutofit/>
          </a:bodyPr>
          <a:lstStyle/>
          <a:p>
            <a:r>
              <a:rPr lang="en-GB" sz="3200" dirty="0"/>
              <a:t>Except for subjective feelings of satisfaction, how else could we measure if a group of people are living a good life?</a:t>
            </a:r>
          </a:p>
          <a:p>
            <a:endParaRPr lang="en-GB" sz="2800" dirty="0"/>
          </a:p>
        </p:txBody>
      </p:sp>
      <p:sp>
        <p:nvSpPr>
          <p:cNvPr id="4" name="Date Placeholder 3"/>
          <p:cNvSpPr>
            <a:spLocks noGrp="1"/>
          </p:cNvSpPr>
          <p:nvPr>
            <p:ph type="dt" sz="half" idx="10"/>
          </p:nvPr>
        </p:nvSpPr>
        <p:spPr/>
        <p:txBody>
          <a:bodyPr/>
          <a:lstStyle/>
          <a:p>
            <a:fld id="{1BE467D4-5334-4B62-BB20-7834C7955CC8}" type="datetime4">
              <a:rPr lang="en-GB" smtClean="0"/>
              <a:pPr/>
              <a:t>07 April 2021</a:t>
            </a:fld>
            <a:endParaRPr lang="en-GB" dirty="0"/>
          </a:p>
        </p:txBody>
      </p:sp>
      <p:sp>
        <p:nvSpPr>
          <p:cNvPr id="5" name="Footer Placeholder 4"/>
          <p:cNvSpPr>
            <a:spLocks noGrp="1"/>
          </p:cNvSpPr>
          <p:nvPr>
            <p:ph type="ftr" sz="quarter" idx="11"/>
          </p:nvPr>
        </p:nvSpPr>
        <p:spPr/>
        <p:txBody>
          <a:bodyPr/>
          <a:lstStyle/>
          <a:p>
            <a:r>
              <a:rPr lang="en-GB"/>
              <a:t>University of Suffolk</a:t>
            </a:r>
            <a:endParaRPr lang="en-GB" dirty="0"/>
          </a:p>
        </p:txBody>
      </p:sp>
    </p:spTree>
    <p:extLst>
      <p:ext uri="{BB962C8B-B14F-4D97-AF65-F5344CB8AC3E}">
        <p14:creationId xmlns:p14="http://schemas.microsoft.com/office/powerpoint/2010/main" val="17931570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648A820-226A-4DFE-AD75-628ADDD0D304}" type="datetime4">
              <a:rPr lang="en-GB" smtClean="0"/>
              <a:pPr/>
              <a:t>07 April 2021</a:t>
            </a:fld>
            <a:endParaRPr lang="en-GB" dirty="0"/>
          </a:p>
        </p:txBody>
      </p:sp>
      <p:sp>
        <p:nvSpPr>
          <p:cNvPr id="4" name="Footer Placeholder 3"/>
          <p:cNvSpPr>
            <a:spLocks noGrp="1"/>
          </p:cNvSpPr>
          <p:nvPr>
            <p:ph type="ftr" sz="quarter" idx="11"/>
          </p:nvPr>
        </p:nvSpPr>
        <p:spPr/>
        <p:txBody>
          <a:bodyPr/>
          <a:lstStyle/>
          <a:p>
            <a:r>
              <a:rPr lang="en-GB"/>
              <a:t>University of Suffolk</a:t>
            </a:r>
            <a:endParaRPr lang="en-GB" dirty="0"/>
          </a:p>
        </p:txBody>
      </p:sp>
      <p:sp>
        <p:nvSpPr>
          <p:cNvPr id="5" name="Title 4"/>
          <p:cNvSpPr>
            <a:spLocks noGrp="1"/>
          </p:cNvSpPr>
          <p:nvPr>
            <p:ph type="title"/>
          </p:nvPr>
        </p:nvSpPr>
        <p:spPr>
          <a:xfrm>
            <a:off x="1652468" y="769254"/>
            <a:ext cx="8887063" cy="2327564"/>
          </a:xfrm>
        </p:spPr>
        <p:txBody>
          <a:bodyPr/>
          <a:lstStyle/>
          <a:p>
            <a:r>
              <a:rPr lang="en-GB" dirty="0">
                <a:solidFill>
                  <a:schemeClr val="accent4"/>
                </a:solidFill>
              </a:rPr>
              <a:t>Think about the whole world</a:t>
            </a:r>
            <a:br>
              <a:rPr lang="en-GB" dirty="0">
                <a:solidFill>
                  <a:schemeClr val="accent4"/>
                </a:solidFill>
              </a:rPr>
            </a:br>
            <a:br>
              <a:rPr lang="en-GB" dirty="0">
                <a:solidFill>
                  <a:schemeClr val="accent4"/>
                </a:solidFill>
              </a:rPr>
            </a:br>
            <a:r>
              <a:rPr lang="en-GB" dirty="0">
                <a:solidFill>
                  <a:schemeClr val="accent4"/>
                </a:solidFill>
              </a:rPr>
              <a:t>During your life have the following gone up or gone down?</a:t>
            </a:r>
          </a:p>
        </p:txBody>
      </p:sp>
      <p:graphicFrame>
        <p:nvGraphicFramePr>
          <p:cNvPr id="6" name="Table 6">
            <a:extLst>
              <a:ext uri="{FF2B5EF4-FFF2-40B4-BE49-F238E27FC236}">
                <a16:creationId xmlns:a16="http://schemas.microsoft.com/office/drawing/2014/main" id="{0E4B8545-842A-45AB-85BF-CBEFF0FD660E}"/>
              </a:ext>
            </a:extLst>
          </p:cNvPr>
          <p:cNvGraphicFramePr>
            <a:graphicFrameLocks noGrp="1"/>
          </p:cNvGraphicFramePr>
          <p:nvPr>
            <p:extLst>
              <p:ext uri="{D42A27DB-BD31-4B8C-83A1-F6EECF244321}">
                <p14:modId xmlns:p14="http://schemas.microsoft.com/office/powerpoint/2010/main" val="3455295553"/>
              </p:ext>
            </p:extLst>
          </p:nvPr>
        </p:nvGraphicFramePr>
        <p:xfrm>
          <a:off x="1812605" y="2980357"/>
          <a:ext cx="9664693" cy="3109547"/>
        </p:xfrm>
        <a:graphic>
          <a:graphicData uri="http://schemas.openxmlformats.org/drawingml/2006/table">
            <a:tbl>
              <a:tblPr firstRow="1" bandRow="1">
                <a:tableStyleId>{5C22544A-7EE6-4342-B048-85BDC9FD1C3A}</a:tableStyleId>
              </a:tblPr>
              <a:tblGrid>
                <a:gridCol w="5334429">
                  <a:extLst>
                    <a:ext uri="{9D8B030D-6E8A-4147-A177-3AD203B41FA5}">
                      <a16:colId xmlns:a16="http://schemas.microsoft.com/office/drawing/2014/main" val="1385743116"/>
                    </a:ext>
                  </a:extLst>
                </a:gridCol>
                <a:gridCol w="2333297">
                  <a:extLst>
                    <a:ext uri="{9D8B030D-6E8A-4147-A177-3AD203B41FA5}">
                      <a16:colId xmlns:a16="http://schemas.microsoft.com/office/drawing/2014/main" val="3206980299"/>
                    </a:ext>
                  </a:extLst>
                </a:gridCol>
                <a:gridCol w="1996967">
                  <a:extLst>
                    <a:ext uri="{9D8B030D-6E8A-4147-A177-3AD203B41FA5}">
                      <a16:colId xmlns:a16="http://schemas.microsoft.com/office/drawing/2014/main" val="1859483843"/>
                    </a:ext>
                  </a:extLst>
                </a:gridCol>
              </a:tblGrid>
              <a:tr h="382954">
                <a:tc>
                  <a:txBody>
                    <a:bodyPr/>
                    <a:lstStyle/>
                    <a:p>
                      <a:endParaRPr lang="en-GB" dirty="0"/>
                    </a:p>
                  </a:txBody>
                  <a:tcPr/>
                </a:tc>
                <a:tc>
                  <a:txBody>
                    <a:bodyPr/>
                    <a:lstStyle/>
                    <a:p>
                      <a:pPr algn="ctr"/>
                      <a:r>
                        <a:rPr lang="en-GB" sz="3600" dirty="0"/>
                        <a:t>Increase</a:t>
                      </a:r>
                    </a:p>
                  </a:txBody>
                  <a:tcPr/>
                </a:tc>
                <a:tc>
                  <a:txBody>
                    <a:bodyPr/>
                    <a:lstStyle/>
                    <a:p>
                      <a:pPr algn="ctr"/>
                      <a:r>
                        <a:rPr lang="en-GB" sz="3600" dirty="0"/>
                        <a:t>Decrease</a:t>
                      </a:r>
                    </a:p>
                  </a:txBody>
                  <a:tcPr/>
                </a:tc>
                <a:extLst>
                  <a:ext uri="{0D108BD9-81ED-4DB2-BD59-A6C34878D82A}">
                    <a16:rowId xmlns:a16="http://schemas.microsoft.com/office/drawing/2014/main" val="2348781201"/>
                  </a:ext>
                </a:extLst>
              </a:tr>
              <a:tr h="7506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hlinkClick r:id="rId3"/>
                        </a:rPr>
                        <a:t>Life expectancy</a:t>
                      </a:r>
                      <a:endParaRPr lang="en-GB" sz="2400" dirty="0"/>
                    </a:p>
                    <a:p>
                      <a:endParaRPr lang="en-GB" sz="2400"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333826867"/>
                  </a:ext>
                </a:extLst>
              </a:tr>
              <a:tr h="823547">
                <a:tc>
                  <a:txBody>
                    <a:bodyPr/>
                    <a:lstStyle/>
                    <a:p>
                      <a:r>
                        <a:rPr lang="en-GB" sz="2400" dirty="0">
                          <a:hlinkClick r:id="rId4" action="ppaction://hlinksldjump"/>
                        </a:rPr>
                        <a:t>Number of people in poverty</a:t>
                      </a:r>
                      <a:endParaRPr lang="en-GB" sz="2400" dirty="0"/>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3281706858"/>
                  </a:ext>
                </a:extLst>
              </a:tr>
              <a:tr h="7506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hlinkClick r:id="rId5" action="ppaction://hlinksldjump"/>
                        </a:rPr>
                        <a:t>Levels of violence</a:t>
                      </a:r>
                      <a:endParaRPr lang="en-GB" sz="2400" dirty="0"/>
                    </a:p>
                    <a:p>
                      <a:endParaRPr lang="en-GB" sz="2400" dirty="0"/>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863854831"/>
                  </a:ext>
                </a:extLst>
              </a:tr>
            </a:tbl>
          </a:graphicData>
        </a:graphic>
      </p:graphicFrame>
    </p:spTree>
    <p:extLst>
      <p:ext uri="{BB962C8B-B14F-4D97-AF65-F5344CB8AC3E}">
        <p14:creationId xmlns:p14="http://schemas.microsoft.com/office/powerpoint/2010/main" val="31087458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00129" y="242887"/>
            <a:ext cx="8917164" cy="6357938"/>
          </a:xfrm>
          <a:prstGeom prst="rect">
            <a:avLst/>
          </a:prstGeom>
        </p:spPr>
      </p:pic>
      <p:sp>
        <p:nvSpPr>
          <p:cNvPr id="5" name="TextBox 4"/>
          <p:cNvSpPr txBox="1"/>
          <p:nvPr/>
        </p:nvSpPr>
        <p:spPr>
          <a:xfrm>
            <a:off x="9844088" y="514350"/>
            <a:ext cx="2143125" cy="369332"/>
          </a:xfrm>
          <a:prstGeom prst="rect">
            <a:avLst/>
          </a:prstGeom>
          <a:noFill/>
        </p:spPr>
        <p:txBody>
          <a:bodyPr wrap="square" rtlCol="0">
            <a:spAutoFit/>
          </a:bodyPr>
          <a:lstStyle/>
          <a:p>
            <a:r>
              <a:rPr lang="en-GB" dirty="0">
                <a:hlinkClick r:id="rId3"/>
              </a:rPr>
              <a:t>Link here as well</a:t>
            </a:r>
            <a:endParaRPr lang="en-GB" dirty="0"/>
          </a:p>
        </p:txBody>
      </p:sp>
    </p:spTree>
    <p:extLst>
      <p:ext uri="{BB962C8B-B14F-4D97-AF65-F5344CB8AC3E}">
        <p14:creationId xmlns:p14="http://schemas.microsoft.com/office/powerpoint/2010/main" val="16834580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648A820-226A-4DFE-AD75-628ADDD0D304}" type="datetime4">
              <a:rPr lang="en-GB" smtClean="0"/>
              <a:pPr/>
              <a:t>07 April 2021</a:t>
            </a:fld>
            <a:endParaRPr lang="en-GB" dirty="0"/>
          </a:p>
        </p:txBody>
      </p:sp>
      <p:sp>
        <p:nvSpPr>
          <p:cNvPr id="4" name="Footer Placeholder 3"/>
          <p:cNvSpPr>
            <a:spLocks noGrp="1"/>
          </p:cNvSpPr>
          <p:nvPr>
            <p:ph type="ftr" sz="quarter" idx="11"/>
          </p:nvPr>
        </p:nvSpPr>
        <p:spPr/>
        <p:txBody>
          <a:bodyPr/>
          <a:lstStyle/>
          <a:p>
            <a:r>
              <a:rPr lang="en-GB"/>
              <a:t>University of Suffolk</a:t>
            </a:r>
            <a:endParaRPr lang="en-GB"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12605" y="90602"/>
            <a:ext cx="9423680" cy="6596576"/>
          </a:xfrm>
          <a:prstGeom prst="rect">
            <a:avLst/>
          </a:prstGeom>
        </p:spPr>
      </p:pic>
    </p:spTree>
    <p:extLst>
      <p:ext uri="{BB962C8B-B14F-4D97-AF65-F5344CB8AC3E}">
        <p14:creationId xmlns:p14="http://schemas.microsoft.com/office/powerpoint/2010/main" val="41902730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t="74" b="74"/>
          <a:stretch>
            <a:fillRect/>
          </a:stretch>
        </p:blipFill>
        <p:spPr>
          <a:xfrm>
            <a:off x="1812605" y="-10886"/>
            <a:ext cx="10379395" cy="6857999"/>
          </a:xfrm>
        </p:spPr>
      </p:pic>
      <p:grpSp>
        <p:nvGrpSpPr>
          <p:cNvPr id="25" name="Group 24"/>
          <p:cNvGrpSpPr/>
          <p:nvPr/>
        </p:nvGrpSpPr>
        <p:grpSpPr>
          <a:xfrm>
            <a:off x="101744" y="-10886"/>
            <a:ext cx="11704948" cy="6868886"/>
            <a:chOff x="-1" y="-10886"/>
            <a:chExt cx="11704948" cy="6868886"/>
          </a:xfrm>
        </p:grpSpPr>
        <p:grpSp>
          <p:nvGrpSpPr>
            <p:cNvPr id="23" name="Group 22"/>
            <p:cNvGrpSpPr/>
            <p:nvPr/>
          </p:nvGrpSpPr>
          <p:grpSpPr>
            <a:xfrm>
              <a:off x="-1" y="-10886"/>
              <a:ext cx="11704948" cy="6868886"/>
              <a:chOff x="-1" y="-10886"/>
              <a:chExt cx="11704948" cy="6868886"/>
            </a:xfrm>
          </p:grpSpPr>
          <p:grpSp>
            <p:nvGrpSpPr>
              <p:cNvPr id="17" name="Group 16"/>
              <p:cNvGrpSpPr/>
              <p:nvPr/>
            </p:nvGrpSpPr>
            <p:grpSpPr>
              <a:xfrm>
                <a:off x="-1" y="-10886"/>
                <a:ext cx="8976124" cy="6868886"/>
                <a:chOff x="-1" y="-10886"/>
                <a:chExt cx="8976124" cy="6868886"/>
              </a:xfrm>
            </p:grpSpPr>
            <p:sp>
              <p:nvSpPr>
                <p:cNvPr id="18" name="Right Triangle 17"/>
                <p:cNvSpPr/>
                <p:nvPr userDrawn="1"/>
              </p:nvSpPr>
              <p:spPr>
                <a:xfrm rot="5400000">
                  <a:off x="2107237" y="-10886"/>
                  <a:ext cx="6868886" cy="6868886"/>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Rectangle 18"/>
                <p:cNvSpPr/>
                <p:nvPr userDrawn="1"/>
              </p:nvSpPr>
              <p:spPr>
                <a:xfrm>
                  <a:off x="-1" y="-10886"/>
                  <a:ext cx="2107237" cy="68688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cxnSp>
            <p:nvCxnSpPr>
              <p:cNvPr id="21" name="Straight Connector 20"/>
              <p:cNvCxnSpPr/>
              <p:nvPr/>
            </p:nvCxnSpPr>
            <p:spPr>
              <a:xfrm>
                <a:off x="485775" y="487674"/>
                <a:ext cx="1188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912947" y="487674"/>
                <a:ext cx="97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496" y="5795138"/>
              <a:ext cx="1777371" cy="864000"/>
            </a:xfrm>
            <a:prstGeom prst="rect">
              <a:avLst/>
            </a:prstGeom>
          </p:spPr>
        </p:pic>
      </p:grpSp>
      <p:sp>
        <p:nvSpPr>
          <p:cNvPr id="6" name="Title 5"/>
          <p:cNvSpPr>
            <a:spLocks noGrp="1"/>
          </p:cNvSpPr>
          <p:nvPr>
            <p:ph type="ctrTitle"/>
          </p:nvPr>
        </p:nvSpPr>
        <p:spPr>
          <a:xfrm>
            <a:off x="542664" y="739233"/>
            <a:ext cx="7734317" cy="5765526"/>
          </a:xfrm>
        </p:spPr>
        <p:txBody>
          <a:bodyPr/>
          <a:lstStyle/>
          <a:p>
            <a:br>
              <a:rPr lang="en-GB" sz="4800" dirty="0"/>
            </a:br>
            <a:br>
              <a:rPr lang="en-GB" sz="4800" dirty="0"/>
            </a:br>
            <a:r>
              <a:rPr lang="en-GB" sz="4800" dirty="0"/>
              <a:t>Are Things Getting Better? </a:t>
            </a:r>
            <a:br>
              <a:rPr lang="en-GB" sz="4800" dirty="0"/>
            </a:br>
            <a:r>
              <a:rPr lang="en-GB" sz="4800" dirty="0"/>
              <a:t>Worldwide Happiness and Well Being</a:t>
            </a:r>
            <a:br>
              <a:rPr lang="en-GB" sz="4800" dirty="0"/>
            </a:br>
            <a:br>
              <a:rPr lang="en-GB" sz="2000" dirty="0">
                <a:latin typeface="Arial" charset="0"/>
                <a:cs typeface="Arial" charset="0"/>
              </a:rPr>
            </a:br>
            <a:br>
              <a:rPr lang="en-GB" sz="2000" dirty="0">
                <a:latin typeface="Arial" charset="0"/>
                <a:cs typeface="Arial" charset="0"/>
              </a:rPr>
            </a:br>
            <a:br>
              <a:rPr lang="en-GB" sz="2000" dirty="0">
                <a:latin typeface="Arial" charset="0"/>
                <a:cs typeface="Arial" charset="0"/>
              </a:rPr>
            </a:br>
            <a:endParaRPr lang="en-GB" sz="2000" b="0" dirty="0"/>
          </a:p>
        </p:txBody>
      </p:sp>
      <p:sp>
        <p:nvSpPr>
          <p:cNvPr id="10" name="Date Placeholder 9"/>
          <p:cNvSpPr>
            <a:spLocks noGrp="1"/>
          </p:cNvSpPr>
          <p:nvPr>
            <p:ph type="dt" sz="half" idx="10"/>
          </p:nvPr>
        </p:nvSpPr>
        <p:spPr>
          <a:xfrm>
            <a:off x="395368" y="508081"/>
            <a:ext cx="127349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F2E2ED9-8983-441D-93FA-B5323480DDB6}" type="datetime4">
              <a:rPr kumimoji="0" lang="en-GB" sz="900" b="0" i="0" u="none" strike="noStrike" kern="1200" cap="none" spc="0" normalizeH="0" baseline="0" noProof="0" smtClean="0">
                <a:ln>
                  <a:noFill/>
                </a:ln>
                <a:solidFill>
                  <a:srgbClr val="FFFFFF"/>
                </a:solidFill>
                <a:effectLst/>
                <a:uLnTx/>
                <a:uFillTx/>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07 April 2021</a:t>
            </a:fld>
            <a:endParaRPr kumimoji="0" lang="en-GB" sz="9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 name="Footer Placeholder 10"/>
          <p:cNvSpPr>
            <a:spLocks noGrp="1"/>
          </p:cNvSpPr>
          <p:nvPr>
            <p:ph type="ftr" sz="quarter" idx="11"/>
          </p:nvPr>
        </p:nvSpPr>
        <p:spPr>
          <a:xfrm>
            <a:off x="1812605" y="508081"/>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University of Suffolk</a:t>
            </a:r>
          </a:p>
        </p:txBody>
      </p:sp>
    </p:spTree>
    <p:extLst>
      <p:ext uri="{BB962C8B-B14F-4D97-AF65-F5344CB8AC3E}">
        <p14:creationId xmlns:p14="http://schemas.microsoft.com/office/powerpoint/2010/main" val="32543735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4" name="Content Placeholder 3"/>
          <p:cNvSpPr>
            <a:spLocks noGrp="1"/>
          </p:cNvSpPr>
          <p:nvPr>
            <p:ph idx="10"/>
          </p:nvPr>
        </p:nvSpPr>
        <p:spPr/>
        <p:txBody>
          <a:bodyPr/>
          <a:lstStyle/>
          <a:p>
            <a:endParaRPr lang="en-GB"/>
          </a:p>
        </p:txBody>
      </p:sp>
      <p:sp>
        <p:nvSpPr>
          <p:cNvPr id="56" name="Shape 56"/>
          <p:cNvSpPr txBox="1">
            <a:spLocks noGrp="1"/>
          </p:cNvSpPr>
          <p:nvPr>
            <p:ph type="title"/>
          </p:nvPr>
        </p:nvSpPr>
        <p:spPr>
          <a:prstGeom prst="rect">
            <a:avLst/>
          </a:prstGeom>
        </p:spPr>
        <p:txBody>
          <a:bodyPr lIns="91425" tIns="91425" rIns="91425" bIns="91425" anchor="b" anchorCtr="0">
            <a:noAutofit/>
          </a:bodyPr>
          <a:lstStyle/>
          <a:p>
            <a:pPr>
              <a:spcBef>
                <a:spcPts val="0"/>
              </a:spcBef>
              <a:buNone/>
            </a:pPr>
            <a:r>
              <a:rPr lang="en-GB"/>
              <a:t>Poverty</a:t>
            </a:r>
          </a:p>
        </p:txBody>
      </p:sp>
      <p:sp>
        <p:nvSpPr>
          <p:cNvPr id="57" name="Shape 57"/>
          <p:cNvSpPr txBox="1">
            <a:spLocks noGrp="1"/>
          </p:cNvSpPr>
          <p:nvPr>
            <p:ph idx="1"/>
          </p:nvPr>
        </p:nvSpPr>
        <p:spPr>
          <a:prstGeom prst="rect">
            <a:avLst/>
          </a:prstGeom>
        </p:spPr>
        <p:txBody>
          <a:bodyPr lIns="91425" tIns="91425" rIns="91425" bIns="91425" anchor="t" anchorCtr="0">
            <a:noAutofit/>
          </a:bodyPr>
          <a:lstStyle/>
          <a:p>
            <a:pPr rtl="0">
              <a:spcBef>
                <a:spcPts val="0"/>
              </a:spcBef>
              <a:buNone/>
            </a:pPr>
            <a:r>
              <a:rPr lang="en-GB"/>
              <a:t>Again gapminder</a:t>
            </a:r>
          </a:p>
          <a:p>
            <a:pPr rtl="0">
              <a:spcBef>
                <a:spcPts val="0"/>
              </a:spcBef>
              <a:buNone/>
            </a:pPr>
            <a:endParaRPr/>
          </a:p>
          <a:p>
            <a:pPr>
              <a:spcBef>
                <a:spcPts val="0"/>
              </a:spcBef>
              <a:buNone/>
            </a:pPr>
            <a:r>
              <a:rPr lang="en-GB"/>
              <a:t>or even HDR</a:t>
            </a:r>
          </a:p>
        </p:txBody>
      </p:sp>
      <p:pic>
        <p:nvPicPr>
          <p:cNvPr id="1026" name="Picture 2"/>
          <p:cNvPicPr>
            <a:picLocks noChangeAspect="1" noChangeArrowheads="1"/>
          </p:cNvPicPr>
          <p:nvPr/>
        </p:nvPicPr>
        <p:blipFill>
          <a:blip r:embed="rId3"/>
          <a:srcRect/>
          <a:stretch>
            <a:fillRect/>
          </a:stretch>
        </p:blipFill>
        <p:spPr bwMode="auto">
          <a:xfrm>
            <a:off x="0" y="0"/>
            <a:ext cx="12119675" cy="6811075"/>
          </a:xfrm>
          <a:prstGeom prst="rect">
            <a:avLst/>
          </a:prstGeom>
          <a:noFill/>
          <a:ln w="9525">
            <a:noFill/>
            <a:miter lim="800000"/>
            <a:headEnd/>
            <a:tailEnd/>
          </a:ln>
        </p:spPr>
      </p:pic>
      <p:sp>
        <p:nvSpPr>
          <p:cNvPr id="6" name="TextBox 5"/>
          <p:cNvSpPr txBox="1"/>
          <p:nvPr/>
        </p:nvSpPr>
        <p:spPr>
          <a:xfrm>
            <a:off x="5075084" y="6393707"/>
            <a:ext cx="7233313" cy="369332"/>
          </a:xfrm>
          <a:prstGeom prst="rect">
            <a:avLst/>
          </a:prstGeom>
          <a:noFill/>
        </p:spPr>
        <p:txBody>
          <a:bodyPr wrap="square" rtlCol="0">
            <a:spAutoFit/>
          </a:bodyPr>
          <a:lstStyle/>
          <a:p>
            <a:r>
              <a:rPr lang="en-GB" dirty="0"/>
              <a:t>Extreme poverty = less than $1.25 per day</a:t>
            </a:r>
          </a:p>
        </p:txBody>
      </p:sp>
    </p:spTree>
    <p:extLst>
      <p:ext uri="{BB962C8B-B14F-4D97-AF65-F5344CB8AC3E}">
        <p14:creationId xmlns:p14="http://schemas.microsoft.com/office/powerpoint/2010/main" val="2796746432"/>
      </p:ext>
    </p:extLst>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00000000-0008-0000-0B00-000002000000}"/>
              </a:ext>
            </a:extLst>
          </p:cNvPr>
          <p:cNvGraphicFramePr>
            <a:graphicFrameLocks/>
          </p:cNvGraphicFramePr>
          <p:nvPr>
            <p:extLst>
              <p:ext uri="{D42A27DB-BD31-4B8C-83A1-F6EECF244321}">
                <p14:modId xmlns:p14="http://schemas.microsoft.com/office/powerpoint/2010/main" val="619055609"/>
              </p:ext>
            </p:extLst>
          </p:nvPr>
        </p:nvGraphicFramePr>
        <p:xfrm>
          <a:off x="483476" y="294290"/>
          <a:ext cx="11151475" cy="612753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467055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54628" y="6297025"/>
            <a:ext cx="5791200" cy="369332"/>
          </a:xfrm>
          <a:prstGeom prst="rect">
            <a:avLst/>
          </a:prstGeom>
          <a:noFill/>
        </p:spPr>
        <p:txBody>
          <a:bodyPr wrap="square" rtlCol="0">
            <a:spAutoFit/>
          </a:bodyPr>
          <a:lstStyle/>
          <a:p>
            <a:r>
              <a:rPr lang="en-GB" dirty="0"/>
              <a:t>Source: ONS </a:t>
            </a:r>
            <a:r>
              <a:rPr lang="mr-IN" dirty="0"/>
              <a:t>–</a:t>
            </a:r>
            <a:r>
              <a:rPr lang="en-GB" dirty="0"/>
              <a:t> Crime Survey for England and Wales 2020</a:t>
            </a:r>
          </a:p>
        </p:txBody>
      </p:sp>
      <p:graphicFrame>
        <p:nvGraphicFramePr>
          <p:cNvPr id="4" name="Chart 3">
            <a:extLst>
              <a:ext uri="{FF2B5EF4-FFF2-40B4-BE49-F238E27FC236}">
                <a16:creationId xmlns:a16="http://schemas.microsoft.com/office/drawing/2014/main" id="{00000000-0008-0000-0B00-000003000000}"/>
              </a:ext>
            </a:extLst>
          </p:cNvPr>
          <p:cNvGraphicFramePr>
            <a:graphicFrameLocks/>
          </p:cNvGraphicFramePr>
          <p:nvPr>
            <p:extLst>
              <p:ext uri="{D42A27DB-BD31-4B8C-83A1-F6EECF244321}">
                <p14:modId xmlns:p14="http://schemas.microsoft.com/office/powerpoint/2010/main" val="123315740"/>
              </p:ext>
            </p:extLst>
          </p:nvPr>
        </p:nvGraphicFramePr>
        <p:xfrm>
          <a:off x="283778" y="451945"/>
          <a:ext cx="11435255" cy="58450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416447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648A820-226A-4DFE-AD75-628ADDD0D304}" type="datetime4">
              <a:rPr lang="en-GB" smtClean="0"/>
              <a:pPr/>
              <a:t>07 April 2021</a:t>
            </a:fld>
            <a:endParaRPr lang="en-GB" dirty="0"/>
          </a:p>
        </p:txBody>
      </p:sp>
      <p:sp>
        <p:nvSpPr>
          <p:cNvPr id="4" name="Footer Placeholder 3"/>
          <p:cNvSpPr>
            <a:spLocks noGrp="1"/>
          </p:cNvSpPr>
          <p:nvPr>
            <p:ph type="ftr" sz="quarter" idx="11"/>
          </p:nvPr>
        </p:nvSpPr>
        <p:spPr/>
        <p:txBody>
          <a:bodyPr/>
          <a:lstStyle/>
          <a:p>
            <a:r>
              <a:rPr lang="en-GB"/>
              <a:t>University of Suffolk</a:t>
            </a:r>
            <a:endParaRPr lang="en-GB" dirty="0"/>
          </a:p>
        </p:txBody>
      </p:sp>
      <p:sp>
        <p:nvSpPr>
          <p:cNvPr id="5" name="Title 4"/>
          <p:cNvSpPr>
            <a:spLocks noGrp="1"/>
          </p:cNvSpPr>
          <p:nvPr>
            <p:ph type="title"/>
          </p:nvPr>
        </p:nvSpPr>
        <p:spPr>
          <a:xfrm>
            <a:off x="2036516" y="768096"/>
            <a:ext cx="8887063" cy="2028810"/>
          </a:xfrm>
        </p:spPr>
        <p:txBody>
          <a:bodyPr/>
          <a:lstStyle/>
          <a:p>
            <a:r>
              <a:rPr lang="en-GB" sz="3600" dirty="0">
                <a:solidFill>
                  <a:schemeClr val="accent4"/>
                </a:solidFill>
              </a:rPr>
              <a:t>What can we conclude from looking at the data?</a:t>
            </a:r>
            <a:br>
              <a:rPr lang="en-GB" sz="3600" dirty="0">
                <a:solidFill>
                  <a:schemeClr val="accent4"/>
                </a:solidFill>
              </a:rPr>
            </a:br>
            <a:br>
              <a:rPr lang="en-GB" sz="3600" dirty="0">
                <a:solidFill>
                  <a:schemeClr val="accent4"/>
                </a:solidFill>
              </a:rPr>
            </a:br>
            <a:r>
              <a:rPr lang="en-GB" sz="3600" dirty="0">
                <a:solidFill>
                  <a:schemeClr val="accent4"/>
                </a:solidFill>
              </a:rPr>
              <a:t>Does that mean things are getting better?</a:t>
            </a:r>
          </a:p>
        </p:txBody>
      </p:sp>
      <p:graphicFrame>
        <p:nvGraphicFramePr>
          <p:cNvPr id="6" name="Table 6">
            <a:extLst>
              <a:ext uri="{FF2B5EF4-FFF2-40B4-BE49-F238E27FC236}">
                <a16:creationId xmlns:a16="http://schemas.microsoft.com/office/drawing/2014/main" id="{0E4B8545-842A-45AB-85BF-CBEFF0FD660E}"/>
              </a:ext>
            </a:extLst>
          </p:cNvPr>
          <p:cNvGraphicFramePr>
            <a:graphicFrameLocks noGrp="1"/>
          </p:cNvGraphicFramePr>
          <p:nvPr/>
        </p:nvGraphicFramePr>
        <p:xfrm>
          <a:off x="1812605" y="2980357"/>
          <a:ext cx="9664693" cy="3109547"/>
        </p:xfrm>
        <a:graphic>
          <a:graphicData uri="http://schemas.openxmlformats.org/drawingml/2006/table">
            <a:tbl>
              <a:tblPr firstRow="1" bandRow="1">
                <a:tableStyleId>{5C22544A-7EE6-4342-B048-85BDC9FD1C3A}</a:tableStyleId>
              </a:tblPr>
              <a:tblGrid>
                <a:gridCol w="5334429">
                  <a:extLst>
                    <a:ext uri="{9D8B030D-6E8A-4147-A177-3AD203B41FA5}">
                      <a16:colId xmlns:a16="http://schemas.microsoft.com/office/drawing/2014/main" val="1385743116"/>
                    </a:ext>
                  </a:extLst>
                </a:gridCol>
                <a:gridCol w="2333297">
                  <a:extLst>
                    <a:ext uri="{9D8B030D-6E8A-4147-A177-3AD203B41FA5}">
                      <a16:colId xmlns:a16="http://schemas.microsoft.com/office/drawing/2014/main" val="3206980299"/>
                    </a:ext>
                  </a:extLst>
                </a:gridCol>
                <a:gridCol w="1996967">
                  <a:extLst>
                    <a:ext uri="{9D8B030D-6E8A-4147-A177-3AD203B41FA5}">
                      <a16:colId xmlns:a16="http://schemas.microsoft.com/office/drawing/2014/main" val="1859483843"/>
                    </a:ext>
                  </a:extLst>
                </a:gridCol>
              </a:tblGrid>
              <a:tr h="382954">
                <a:tc>
                  <a:txBody>
                    <a:bodyPr/>
                    <a:lstStyle/>
                    <a:p>
                      <a:endParaRPr lang="en-GB" dirty="0"/>
                    </a:p>
                  </a:txBody>
                  <a:tcPr/>
                </a:tc>
                <a:tc>
                  <a:txBody>
                    <a:bodyPr/>
                    <a:lstStyle/>
                    <a:p>
                      <a:pPr algn="ctr"/>
                      <a:r>
                        <a:rPr lang="en-GB" sz="3600" dirty="0"/>
                        <a:t>Increase</a:t>
                      </a:r>
                    </a:p>
                  </a:txBody>
                  <a:tcPr/>
                </a:tc>
                <a:tc>
                  <a:txBody>
                    <a:bodyPr/>
                    <a:lstStyle/>
                    <a:p>
                      <a:pPr algn="ctr"/>
                      <a:r>
                        <a:rPr lang="en-GB" sz="3600" dirty="0"/>
                        <a:t>Decrease</a:t>
                      </a:r>
                    </a:p>
                  </a:txBody>
                  <a:tcPr/>
                </a:tc>
                <a:extLst>
                  <a:ext uri="{0D108BD9-81ED-4DB2-BD59-A6C34878D82A}">
                    <a16:rowId xmlns:a16="http://schemas.microsoft.com/office/drawing/2014/main" val="2348781201"/>
                  </a:ext>
                </a:extLst>
              </a:tr>
              <a:tr h="7506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hlinkClick r:id="rId3"/>
                        </a:rPr>
                        <a:t>Life expectancy</a:t>
                      </a:r>
                      <a:endParaRPr lang="en-GB" sz="2400" dirty="0"/>
                    </a:p>
                    <a:p>
                      <a:endParaRPr lang="en-GB" sz="2400"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333826867"/>
                  </a:ext>
                </a:extLst>
              </a:tr>
              <a:tr h="823547">
                <a:tc>
                  <a:txBody>
                    <a:bodyPr/>
                    <a:lstStyle/>
                    <a:p>
                      <a:r>
                        <a:rPr lang="en-GB" sz="2400" dirty="0">
                          <a:hlinkClick r:id="rId4" action="ppaction://hlinksldjump"/>
                        </a:rPr>
                        <a:t>Number of people in poverty</a:t>
                      </a:r>
                      <a:endParaRPr lang="en-GB" sz="2400" dirty="0"/>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3281706858"/>
                  </a:ext>
                </a:extLst>
              </a:tr>
              <a:tr h="7506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hlinkClick r:id="rId5" action="ppaction://hlinksldjump"/>
                        </a:rPr>
                        <a:t>Levels of violence</a:t>
                      </a:r>
                      <a:endParaRPr lang="en-GB" sz="2400" dirty="0"/>
                    </a:p>
                    <a:p>
                      <a:endParaRPr lang="en-GB" sz="2400" dirty="0"/>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863854831"/>
                  </a:ext>
                </a:extLst>
              </a:tr>
            </a:tbl>
          </a:graphicData>
        </a:graphic>
      </p:graphicFrame>
    </p:spTree>
    <p:extLst>
      <p:ext uri="{BB962C8B-B14F-4D97-AF65-F5344CB8AC3E}">
        <p14:creationId xmlns:p14="http://schemas.microsoft.com/office/powerpoint/2010/main" val="13509075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1332754" y="3051446"/>
            <a:ext cx="9526493" cy="755109"/>
          </a:xfrm>
        </p:spPr>
        <p:txBody>
          <a:bodyPr/>
          <a:lstStyle/>
          <a:p>
            <a:r>
              <a:rPr lang="en-GB" dirty="0"/>
              <a:t>Any questions?</a:t>
            </a:r>
          </a:p>
          <a:p>
            <a:r>
              <a:rPr lang="en-GB" sz="5400" dirty="0">
                <a:hlinkClick r:id="rId2"/>
              </a:rPr>
              <a:t>d.james@uos.ac.uk</a:t>
            </a:r>
            <a:r>
              <a:rPr lang="en-GB" sz="5400" dirty="0"/>
              <a:t> </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0CCD03-F57F-4A9B-9831-98C35F43776E}" type="datetime4">
              <a:rPr kumimoji="0" lang="en-GB" sz="11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 April 2021</a:t>
            </a:fld>
            <a:endPar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91343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1497567" y="1613077"/>
            <a:ext cx="9196866" cy="3631845"/>
          </a:xfrm>
        </p:spPr>
        <p:txBody>
          <a:bodyPr/>
          <a:lstStyle/>
          <a:p>
            <a:r>
              <a:rPr lang="en-GB" sz="4000" dirty="0"/>
              <a:t>Neither the life of an individual nor the history of a society can be understood without understanding both. </a:t>
            </a:r>
          </a:p>
        </p:txBody>
      </p:sp>
      <p:sp>
        <p:nvSpPr>
          <p:cNvPr id="4" name="Text Placeholder 3"/>
          <p:cNvSpPr>
            <a:spLocks noGrp="1"/>
          </p:cNvSpPr>
          <p:nvPr>
            <p:ph type="body" sz="quarter" idx="13"/>
          </p:nvPr>
        </p:nvSpPr>
        <p:spPr/>
        <p:txBody>
          <a:bodyPr/>
          <a:lstStyle/>
          <a:p>
            <a:r>
              <a:rPr lang="en-GB" dirty="0"/>
              <a:t>C Wright Mills</a:t>
            </a:r>
          </a:p>
        </p:txBody>
      </p:sp>
      <p:sp>
        <p:nvSpPr>
          <p:cNvPr id="6" name="Date Placeholder 5"/>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2A07E3-513F-4F23-A9C1-4722BDE4E833}" type="datetime4">
              <a:rPr kumimoji="0" lang="en-GB" sz="11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 April 2021</a:t>
            </a:fld>
            <a:endPar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63920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838200" y="814707"/>
            <a:ext cx="7067205" cy="730996"/>
          </a:xfrm>
        </p:spPr>
        <p:txBody>
          <a:bodyPr/>
          <a:lstStyle/>
          <a:p>
            <a:r>
              <a:rPr lang="en-GB" dirty="0"/>
              <a:t>Today</a:t>
            </a:r>
          </a:p>
        </p:txBody>
      </p:sp>
      <p:sp>
        <p:nvSpPr>
          <p:cNvPr id="6" name="Date Placeholder 5"/>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1AFB48-0D62-4224-9DC9-080DA63E7380}" type="datetime4">
              <a:rPr kumimoji="0" lang="en-GB" sz="11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 April 2021</a:t>
            </a:fld>
            <a:endPar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BF835087-1778-4057-89A2-90EAC40A7C15}"/>
              </a:ext>
            </a:extLst>
          </p:cNvPr>
          <p:cNvSpPr txBox="1"/>
          <p:nvPr/>
        </p:nvSpPr>
        <p:spPr>
          <a:xfrm>
            <a:off x="1034716" y="1916972"/>
            <a:ext cx="9826377" cy="3970318"/>
          </a:xfrm>
          <a:prstGeom prst="rect">
            <a:avLst/>
          </a:prstGeom>
          <a:noFill/>
        </p:spPr>
        <p:txBody>
          <a:bodyPr wrap="square" rtlCol="0">
            <a:spAutoFit/>
          </a:bodyPr>
          <a:lstStyle/>
          <a:p>
            <a:pPr marL="285750" indent="-285750">
              <a:buClr>
                <a:schemeClr val="accent4"/>
              </a:buClr>
              <a:buFont typeface="Wingdings" panose="05000000000000000000" pitchFamily="2" charset="2"/>
              <a:buChar char="n"/>
            </a:pPr>
            <a:r>
              <a:rPr lang="en-GB" sz="3600" dirty="0"/>
              <a:t>Outline trends in life satisfaction in the UK over the last decade</a:t>
            </a:r>
          </a:p>
          <a:p>
            <a:pPr marL="285750" indent="-285750">
              <a:buClr>
                <a:schemeClr val="accent4"/>
              </a:buClr>
              <a:buFont typeface="Wingdings" panose="05000000000000000000" pitchFamily="2" charset="2"/>
              <a:buChar char="n"/>
            </a:pPr>
            <a:r>
              <a:rPr lang="en-GB" sz="3600" dirty="0"/>
              <a:t>Distinguish between subjective and objective well being </a:t>
            </a:r>
            <a:r>
              <a:rPr lang="en-GB" sz="3600"/>
              <a:t>and some </a:t>
            </a:r>
            <a:r>
              <a:rPr lang="en-GB" sz="3600" dirty="0"/>
              <a:t>different ways of measuring them</a:t>
            </a:r>
          </a:p>
          <a:p>
            <a:pPr marL="285750" indent="-285750">
              <a:buClr>
                <a:schemeClr val="accent4"/>
              </a:buClr>
              <a:buFont typeface="Wingdings" panose="05000000000000000000" pitchFamily="2" charset="2"/>
              <a:buChar char="n"/>
            </a:pPr>
            <a:r>
              <a:rPr lang="en-GB" sz="3600" dirty="0"/>
              <a:t>Explore different ways of measuring well being and happiness and decide if worldwide happiness and wellbeing is increasing</a:t>
            </a:r>
          </a:p>
        </p:txBody>
      </p:sp>
    </p:spTree>
    <p:extLst>
      <p:ext uri="{BB962C8B-B14F-4D97-AF65-F5344CB8AC3E}">
        <p14:creationId xmlns:p14="http://schemas.microsoft.com/office/powerpoint/2010/main" val="26439586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714172" y="2285727"/>
            <a:ext cx="10884270" cy="2286545"/>
          </a:xfrm>
        </p:spPr>
        <p:txBody>
          <a:bodyPr/>
          <a:lstStyle/>
          <a:p>
            <a:r>
              <a:rPr lang="en-GB" sz="4400" dirty="0"/>
              <a:t>Happiness is when you can …………</a:t>
            </a:r>
          </a:p>
        </p:txBody>
      </p:sp>
      <p:sp>
        <p:nvSpPr>
          <p:cNvPr id="8" name="Date Placeholder 7"/>
          <p:cNvSpPr>
            <a:spLocks noGrp="1"/>
          </p:cNvSpPr>
          <p:nvPr>
            <p:ph type="dt" sz="half" idx="10"/>
          </p:nvPr>
        </p:nvSpPr>
        <p:spPr/>
        <p:txBody>
          <a:bodyPr/>
          <a:lstStyle/>
          <a:p>
            <a:fld id="{A267F8E3-7E6B-4328-BCB9-B2E63CA151E3}" type="datetime4">
              <a:rPr lang="en-GB" smtClean="0"/>
              <a:t>07 April 2021</a:t>
            </a:fld>
            <a:endParaRPr lang="en-GB" dirty="0"/>
          </a:p>
        </p:txBody>
      </p:sp>
      <p:sp>
        <p:nvSpPr>
          <p:cNvPr id="9" name="Footer Placeholder 8"/>
          <p:cNvSpPr>
            <a:spLocks noGrp="1"/>
          </p:cNvSpPr>
          <p:nvPr>
            <p:ph type="ftr" sz="quarter" idx="11"/>
          </p:nvPr>
        </p:nvSpPr>
        <p:spPr/>
        <p:txBody>
          <a:bodyPr/>
          <a:lstStyle/>
          <a:p>
            <a:r>
              <a:rPr lang="en-GB" dirty="0"/>
              <a:t>University of Suffolk</a:t>
            </a:r>
          </a:p>
        </p:txBody>
      </p:sp>
    </p:spTree>
    <p:extLst>
      <p:ext uri="{BB962C8B-B14F-4D97-AF65-F5344CB8AC3E}">
        <p14:creationId xmlns:p14="http://schemas.microsoft.com/office/powerpoint/2010/main" val="16748636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341194" y="1023582"/>
            <a:ext cx="3712192" cy="2286545"/>
          </a:xfrm>
        </p:spPr>
        <p:txBody>
          <a:bodyPr/>
          <a:lstStyle/>
          <a:p>
            <a:r>
              <a:rPr lang="en-GB" sz="4400" dirty="0"/>
              <a:t>Overall, how satisfied are you with your life nowadays?</a:t>
            </a:r>
          </a:p>
        </p:txBody>
      </p:sp>
      <p:sp>
        <p:nvSpPr>
          <p:cNvPr id="6" name="Subtitle 5"/>
          <p:cNvSpPr>
            <a:spLocks noGrp="1"/>
          </p:cNvSpPr>
          <p:nvPr>
            <p:ph type="subTitle" idx="1"/>
          </p:nvPr>
        </p:nvSpPr>
        <p:spPr>
          <a:xfrm>
            <a:off x="4053386" y="614149"/>
            <a:ext cx="7137778" cy="2933726"/>
          </a:xfrm>
        </p:spPr>
        <p:txBody>
          <a:bodyPr vert="horz" lIns="91440" tIns="45720" rIns="91440" bIns="45720" rtlCol="0" anchor="t">
            <a:noAutofit/>
          </a:bodyPr>
          <a:lstStyle/>
          <a:p>
            <a:r>
              <a:rPr lang="en-GB" sz="2800" dirty="0"/>
              <a:t>Scale of 0-10</a:t>
            </a:r>
          </a:p>
          <a:p>
            <a:endParaRPr lang="en-GB" sz="2800" dirty="0"/>
          </a:p>
          <a:p>
            <a:endParaRPr lang="en-GB" sz="2800" dirty="0"/>
          </a:p>
          <a:p>
            <a:endParaRPr lang="en-GB" sz="2800" dirty="0"/>
          </a:p>
          <a:p>
            <a:endParaRPr lang="en-GB" sz="2800" dirty="0"/>
          </a:p>
        </p:txBody>
      </p:sp>
      <p:sp>
        <p:nvSpPr>
          <p:cNvPr id="8" name="Date Placeholder 7"/>
          <p:cNvSpPr>
            <a:spLocks noGrp="1"/>
          </p:cNvSpPr>
          <p:nvPr>
            <p:ph type="dt" sz="half" idx="10"/>
          </p:nvPr>
        </p:nvSpPr>
        <p:spPr/>
        <p:txBody>
          <a:bodyPr/>
          <a:lstStyle/>
          <a:p>
            <a:fld id="{A267F8E3-7E6B-4328-BCB9-B2E63CA151E3}" type="datetime4">
              <a:rPr lang="en-GB" smtClean="0"/>
              <a:t>07 April 2021</a:t>
            </a:fld>
            <a:endParaRPr lang="en-GB" dirty="0"/>
          </a:p>
        </p:txBody>
      </p:sp>
      <p:sp>
        <p:nvSpPr>
          <p:cNvPr id="9" name="Footer Placeholder 8"/>
          <p:cNvSpPr>
            <a:spLocks noGrp="1"/>
          </p:cNvSpPr>
          <p:nvPr>
            <p:ph type="ftr" sz="quarter" idx="11"/>
          </p:nvPr>
        </p:nvSpPr>
        <p:spPr/>
        <p:txBody>
          <a:bodyPr/>
          <a:lstStyle/>
          <a:p>
            <a:r>
              <a:rPr lang="en-GB" dirty="0"/>
              <a:t>University of Suffolk</a:t>
            </a:r>
          </a:p>
        </p:txBody>
      </p:sp>
    </p:spTree>
    <p:extLst>
      <p:ext uri="{BB962C8B-B14F-4D97-AF65-F5344CB8AC3E}">
        <p14:creationId xmlns:p14="http://schemas.microsoft.com/office/powerpoint/2010/main" val="3111593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341194" y="1023582"/>
            <a:ext cx="3712192" cy="2286545"/>
          </a:xfrm>
        </p:spPr>
        <p:txBody>
          <a:bodyPr/>
          <a:lstStyle/>
          <a:p>
            <a:r>
              <a:rPr lang="en-GB" sz="4400" dirty="0"/>
              <a:t>Overall, how satisfied are you with your life nowadays?</a:t>
            </a:r>
          </a:p>
        </p:txBody>
      </p:sp>
      <p:sp>
        <p:nvSpPr>
          <p:cNvPr id="6" name="Subtitle 5"/>
          <p:cNvSpPr>
            <a:spLocks noGrp="1"/>
          </p:cNvSpPr>
          <p:nvPr>
            <p:ph type="subTitle" idx="1"/>
          </p:nvPr>
        </p:nvSpPr>
        <p:spPr>
          <a:xfrm>
            <a:off x="4053386" y="614148"/>
            <a:ext cx="7577782" cy="6243851"/>
          </a:xfrm>
        </p:spPr>
        <p:txBody>
          <a:bodyPr vert="horz" lIns="91440" tIns="45720" rIns="91440" bIns="45720" rtlCol="0" anchor="t">
            <a:noAutofit/>
          </a:bodyPr>
          <a:lstStyle/>
          <a:p>
            <a:r>
              <a:rPr lang="en-GB" sz="3600" dirty="0"/>
              <a:t>Scale of 0-10</a:t>
            </a:r>
          </a:p>
          <a:p>
            <a:endParaRPr lang="en-GB" sz="3600" dirty="0"/>
          </a:p>
          <a:p>
            <a:endParaRPr lang="en-GB" sz="3600" dirty="0"/>
          </a:p>
          <a:p>
            <a:endParaRPr lang="en-GB" sz="3600" dirty="0"/>
          </a:p>
          <a:p>
            <a:endParaRPr lang="en-GB" sz="3600" dirty="0"/>
          </a:p>
          <a:p>
            <a:r>
              <a:rPr lang="en-GB" sz="3600" dirty="0"/>
              <a:t>What do you think the average score is for the UK? </a:t>
            </a:r>
          </a:p>
        </p:txBody>
      </p:sp>
      <p:sp>
        <p:nvSpPr>
          <p:cNvPr id="8" name="Date Placeholder 7"/>
          <p:cNvSpPr>
            <a:spLocks noGrp="1"/>
          </p:cNvSpPr>
          <p:nvPr>
            <p:ph type="dt" sz="half" idx="10"/>
          </p:nvPr>
        </p:nvSpPr>
        <p:spPr/>
        <p:txBody>
          <a:bodyPr/>
          <a:lstStyle/>
          <a:p>
            <a:fld id="{A267F8E3-7E6B-4328-BCB9-B2E63CA151E3}" type="datetime4">
              <a:rPr lang="en-GB" smtClean="0"/>
              <a:t>07 April 2021</a:t>
            </a:fld>
            <a:endParaRPr lang="en-GB" dirty="0"/>
          </a:p>
        </p:txBody>
      </p:sp>
      <p:sp>
        <p:nvSpPr>
          <p:cNvPr id="9" name="Footer Placeholder 8"/>
          <p:cNvSpPr>
            <a:spLocks noGrp="1"/>
          </p:cNvSpPr>
          <p:nvPr>
            <p:ph type="ftr" sz="quarter" idx="11"/>
          </p:nvPr>
        </p:nvSpPr>
        <p:spPr/>
        <p:txBody>
          <a:bodyPr/>
          <a:lstStyle/>
          <a:p>
            <a:r>
              <a:rPr lang="en-GB" dirty="0"/>
              <a:t>University of Suffolk</a:t>
            </a:r>
          </a:p>
        </p:txBody>
      </p:sp>
    </p:spTree>
    <p:extLst>
      <p:ext uri="{BB962C8B-B14F-4D97-AF65-F5344CB8AC3E}">
        <p14:creationId xmlns:p14="http://schemas.microsoft.com/office/powerpoint/2010/main" val="4087566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B5D6AD52-F61C-4F0C-B23D-2C1F6630FB6E}"/>
              </a:ext>
            </a:extLst>
          </p:cNvPr>
          <p:cNvGraphicFramePr>
            <a:graphicFrameLocks/>
          </p:cNvGraphicFramePr>
          <p:nvPr>
            <p:extLst>
              <p:ext uri="{D42A27DB-BD31-4B8C-83A1-F6EECF244321}">
                <p14:modId xmlns:p14="http://schemas.microsoft.com/office/powerpoint/2010/main" val="3109689654"/>
              </p:ext>
            </p:extLst>
          </p:nvPr>
        </p:nvGraphicFramePr>
        <p:xfrm>
          <a:off x="435419" y="274320"/>
          <a:ext cx="10007029" cy="632764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003363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7648A820-226A-4DFE-AD75-628ADDD0D304}" type="datetime4">
              <a:rPr lang="en-GB" smtClean="0">
                <a:latin typeface="Arial" panose="020B0604020202020204" pitchFamily="34" charset="0"/>
                <a:cs typeface="Arial" panose="020B0604020202020204" pitchFamily="34" charset="0"/>
              </a:rPr>
              <a:pPr/>
              <a:t>07 April 2021</a:t>
            </a:fld>
            <a:endParaRPr lang="en-GB" dirty="0">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11"/>
          </p:nvPr>
        </p:nvSpPr>
        <p:spPr/>
        <p:txBody>
          <a:bodyPr/>
          <a:lstStyle/>
          <a:p>
            <a:r>
              <a:rPr lang="en-GB" dirty="0">
                <a:latin typeface="Arial" panose="020B0604020202020204" pitchFamily="34" charset="0"/>
                <a:cs typeface="Arial" panose="020B0604020202020204" pitchFamily="34" charset="0"/>
              </a:rPr>
              <a:t>University of Suffolk</a:t>
            </a:r>
          </a:p>
        </p:txBody>
      </p:sp>
      <p:sp>
        <p:nvSpPr>
          <p:cNvPr id="10" name="Title 9"/>
          <p:cNvSpPr>
            <a:spLocks noGrp="1"/>
          </p:cNvSpPr>
          <p:nvPr>
            <p:ph type="title"/>
          </p:nvPr>
        </p:nvSpPr>
        <p:spPr>
          <a:xfrm>
            <a:off x="2024759" y="3116697"/>
            <a:ext cx="7805292" cy="2148424"/>
          </a:xfrm>
        </p:spPr>
        <p:txBody>
          <a:bodyPr anchor="t"/>
          <a:lstStyle/>
          <a:p>
            <a:pPr>
              <a:lnSpc>
                <a:spcPct val="150000"/>
              </a:lnSpc>
            </a:pPr>
            <a:r>
              <a:rPr lang="en-GB" dirty="0">
                <a:solidFill>
                  <a:schemeClr val="accent4"/>
                </a:solidFill>
              </a:rPr>
              <a:t>Are things getting better?</a:t>
            </a:r>
            <a:br>
              <a:rPr lang="en-GB" dirty="0">
                <a:solidFill>
                  <a:schemeClr val="accent4"/>
                </a:solidFill>
              </a:rPr>
            </a:br>
            <a:r>
              <a:rPr lang="en-GB" dirty="0">
                <a:solidFill>
                  <a:schemeClr val="accent4"/>
                </a:solidFill>
              </a:rPr>
              <a:t>How unfair is the world?</a:t>
            </a:r>
          </a:p>
        </p:txBody>
      </p:sp>
      <p:sp>
        <p:nvSpPr>
          <p:cNvPr id="2" name="TextBox 1"/>
          <p:cNvSpPr txBox="1"/>
          <p:nvPr/>
        </p:nvSpPr>
        <p:spPr>
          <a:xfrm>
            <a:off x="1476370" y="1498473"/>
            <a:ext cx="8353681" cy="1323439"/>
          </a:xfrm>
          <a:prstGeom prst="rect">
            <a:avLst/>
          </a:prstGeom>
          <a:noFill/>
        </p:spPr>
        <p:txBody>
          <a:bodyPr wrap="square" rtlCol="0" anchor="t">
            <a:spAutoFit/>
          </a:bodyPr>
          <a:lstStyle/>
          <a:p>
            <a:r>
              <a:rPr lang="en-GB" sz="4000" dirty="0">
                <a:solidFill>
                  <a:schemeClr val="accent3"/>
                </a:solidFill>
                <a:latin typeface="Arial" charset="0"/>
                <a:ea typeface="Arial" charset="0"/>
                <a:cs typeface="Arial" charset="0"/>
              </a:rPr>
              <a:t>The social sciences allow us to ask important empirical questions</a:t>
            </a:r>
          </a:p>
        </p:txBody>
      </p:sp>
    </p:spTree>
    <p:extLst>
      <p:ext uri="{BB962C8B-B14F-4D97-AF65-F5344CB8AC3E}">
        <p14:creationId xmlns:p14="http://schemas.microsoft.com/office/powerpoint/2010/main" val="2404440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AEE1FC19-7CAC-4714-B9CA-24E3E1E82A8F}" type="datetime4">
              <a:rPr lang="en-GB" smtClean="0">
                <a:latin typeface="Arial" panose="020B0604020202020204" pitchFamily="34" charset="0"/>
                <a:cs typeface="Arial" panose="020B0604020202020204" pitchFamily="34" charset="0"/>
              </a:rPr>
              <a:t>07 April 2021</a:t>
            </a:fld>
            <a:endParaRPr lang="en-GB" dirty="0">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11"/>
          </p:nvPr>
        </p:nvSpPr>
        <p:spPr/>
        <p:txBody>
          <a:bodyPr/>
          <a:lstStyle/>
          <a:p>
            <a:r>
              <a:rPr lang="en-GB">
                <a:latin typeface="Arial" panose="020B0604020202020204" pitchFamily="34" charset="0"/>
                <a:cs typeface="Arial" panose="020B0604020202020204" pitchFamily="34" charset="0"/>
              </a:rPr>
              <a:t>University of Suffolk</a:t>
            </a:r>
            <a:endParaRPr lang="en-GB" dirty="0">
              <a:latin typeface="Arial" panose="020B0604020202020204" pitchFamily="34" charset="0"/>
              <a:cs typeface="Arial" panose="020B0604020202020204" pitchFamily="34" charset="0"/>
            </a:endParaRPr>
          </a:p>
        </p:txBody>
      </p:sp>
      <p:sp>
        <p:nvSpPr>
          <p:cNvPr id="7" name="Title 6"/>
          <p:cNvSpPr>
            <a:spLocks noGrp="1"/>
          </p:cNvSpPr>
          <p:nvPr>
            <p:ph type="title"/>
          </p:nvPr>
        </p:nvSpPr>
        <p:spPr>
          <a:xfrm>
            <a:off x="395368" y="1311267"/>
            <a:ext cx="3634660" cy="1154538"/>
          </a:xfrm>
        </p:spPr>
        <p:txBody>
          <a:bodyPr/>
          <a:lstStyle/>
          <a:p>
            <a:r>
              <a:rPr lang="en-GB" dirty="0" err="1">
                <a:solidFill>
                  <a:schemeClr val="accent3"/>
                </a:solidFill>
                <a:latin typeface="Arial" panose="020B0604020202020204" pitchFamily="34" charset="0"/>
                <a:cs typeface="Arial" panose="020B0604020202020204" pitchFamily="34" charset="0"/>
              </a:rPr>
              <a:t>Cantril</a:t>
            </a:r>
            <a:r>
              <a:rPr lang="en-GB" dirty="0">
                <a:solidFill>
                  <a:schemeClr val="accent3"/>
                </a:solidFill>
                <a:latin typeface="Arial" panose="020B0604020202020204" pitchFamily="34" charset="0"/>
                <a:cs typeface="Arial" panose="020B0604020202020204" pitchFamily="34" charset="0"/>
              </a:rPr>
              <a:t> Ladder</a:t>
            </a:r>
          </a:p>
        </p:txBody>
      </p:sp>
      <p:pic>
        <p:nvPicPr>
          <p:cNvPr id="10" name="Picture 9" descr="A picture of a ladder">
            <a:extLst>
              <a:ext uri="{FF2B5EF4-FFF2-40B4-BE49-F238E27FC236}">
                <a16:creationId xmlns:a16="http://schemas.microsoft.com/office/drawing/2014/main" id="{C00B107E-5766-4EC8-9D7A-BE3CB4B66D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9884" y="0"/>
            <a:ext cx="4900487" cy="6858000"/>
          </a:xfrm>
          <a:prstGeom prst="rect">
            <a:avLst/>
          </a:prstGeom>
        </p:spPr>
      </p:pic>
      <p:sp>
        <p:nvSpPr>
          <p:cNvPr id="11" name="TextBox 10">
            <a:extLst>
              <a:ext uri="{FF2B5EF4-FFF2-40B4-BE49-F238E27FC236}">
                <a16:creationId xmlns:a16="http://schemas.microsoft.com/office/drawing/2014/main" id="{166312C2-B0B3-49B5-9E09-292DA5439691}"/>
              </a:ext>
            </a:extLst>
          </p:cNvPr>
          <p:cNvSpPr txBox="1"/>
          <p:nvPr/>
        </p:nvSpPr>
        <p:spPr>
          <a:xfrm>
            <a:off x="9570371" y="6208776"/>
            <a:ext cx="1609344" cy="507831"/>
          </a:xfrm>
          <a:prstGeom prst="rect">
            <a:avLst/>
          </a:prstGeom>
          <a:noFill/>
        </p:spPr>
        <p:txBody>
          <a:bodyPr wrap="square" rtlCol="0">
            <a:spAutoFit/>
          </a:bodyPr>
          <a:lstStyle/>
          <a:p>
            <a:r>
              <a:rPr lang="en-GB" sz="900" dirty="0"/>
              <a:t>up and down the ladder by Robert Couse-Baker is licensed with CC BY 2.0.</a:t>
            </a:r>
          </a:p>
        </p:txBody>
      </p:sp>
    </p:spTree>
    <p:extLst>
      <p:ext uri="{BB962C8B-B14F-4D97-AF65-F5344CB8AC3E}">
        <p14:creationId xmlns:p14="http://schemas.microsoft.com/office/powerpoint/2010/main" val="3721933401"/>
      </p:ext>
    </p:extLst>
  </p:cSld>
  <p:clrMapOvr>
    <a:masterClrMapping/>
  </p:clrMapOvr>
</p:sld>
</file>

<file path=ppt/theme/theme1.xml><?xml version="1.0" encoding="utf-8"?>
<a:theme xmlns:a="http://schemas.openxmlformats.org/drawingml/2006/main" name="Office Theme">
  <a:themeElements>
    <a:clrScheme name="University of Suffolk">
      <a:dk1>
        <a:srgbClr val="333333"/>
      </a:dk1>
      <a:lt1>
        <a:srgbClr val="FFFFFF"/>
      </a:lt1>
      <a:dk2>
        <a:srgbClr val="FFBF0B"/>
      </a:dk2>
      <a:lt2>
        <a:srgbClr val="D0D0CE"/>
      </a:lt2>
      <a:accent1>
        <a:srgbClr val="333F48"/>
      </a:accent1>
      <a:accent2>
        <a:srgbClr val="7C878E"/>
      </a:accent2>
      <a:accent3>
        <a:srgbClr val="0067A0"/>
      </a:accent3>
      <a:accent4>
        <a:srgbClr val="009CDE"/>
      </a:accent4>
      <a:accent5>
        <a:srgbClr val="FC4C02"/>
      </a:accent5>
      <a:accent6>
        <a:srgbClr val="DA291C"/>
      </a:accent6>
      <a:hlink>
        <a:srgbClr val="009CDE"/>
      </a:hlink>
      <a:folHlink>
        <a:srgbClr val="DA291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34688E2B-FC72-48C2-B04D-C02AF7AE502B}" vid="{E42AD337-8D02-4E39-8D1F-162E914D690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b74009cd-1b63-4a2c-be2d-1aba1b68548f">
      <UserInfo>
        <DisplayName>Claire Thomas</DisplayName>
        <AccountId>82</AccountId>
        <AccountType/>
      </UserInfo>
      <UserInfo>
        <DisplayName>Daisy Robinson</DisplayName>
        <AccountId>80</AccountId>
        <AccountType/>
      </UserInfo>
    </SharedWithUsers>
    <_ip_UnifiedCompliancePolicyUIAction xmlns="http://schemas.microsoft.com/sharepoint/v3" xsi:nil="true"/>
    <_ip_UnifiedCompliancePolicyProperties xmlns="http://schemas.microsoft.com/sharepoint/v3" xsi:nil="true"/>
    <MediaLengthInSeconds xmlns="26a7195b-baef-4956-aae9-a12d34b7cbab" xsi:nil="true"/>
    <lcf76f155ced4ddcb4097134ff3c332f xmlns="26a7195b-baef-4956-aae9-a12d34b7cbab">
      <Terms xmlns="http://schemas.microsoft.com/office/infopath/2007/PartnerControls"/>
    </lcf76f155ced4ddcb4097134ff3c332f>
    <TaxCatchAll xmlns="b74009cd-1b63-4a2c-be2d-1aba1b68548f"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A9F2A2D908F594DA21620A996BD8869" ma:contentTypeVersion="19" ma:contentTypeDescription="Create a new document." ma:contentTypeScope="" ma:versionID="28d78c50af1e20271f652fc5de700f2c">
  <xsd:schema xmlns:xsd="http://www.w3.org/2001/XMLSchema" xmlns:xs="http://www.w3.org/2001/XMLSchema" xmlns:p="http://schemas.microsoft.com/office/2006/metadata/properties" xmlns:ns1="http://schemas.microsoft.com/sharepoint/v3" xmlns:ns2="26a7195b-baef-4956-aae9-a12d34b7cbab" xmlns:ns3="b74009cd-1b63-4a2c-be2d-1aba1b68548f" targetNamespace="http://schemas.microsoft.com/office/2006/metadata/properties" ma:root="true" ma:fieldsID="32cda41ed4a932a2625a1a907da89de0" ns1:_="" ns2:_="" ns3:_="">
    <xsd:import namespace="http://schemas.microsoft.com/sharepoint/v3"/>
    <xsd:import namespace="26a7195b-baef-4956-aae9-a12d34b7cbab"/>
    <xsd:import namespace="b74009cd-1b63-4a2c-be2d-1aba1b68548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1:_ip_UnifiedCompliancePolicyProperties" minOccurs="0"/>
                <xsd:element ref="ns1:_ip_UnifiedCompliancePolicyUIAc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6a7195b-baef-4956-aae9-a12d34b7cb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29f734c2-a002-4061-b8a7-bb9e6a1a419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74009cd-1b63-4a2c-be2d-1aba1b68548f"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004bc15e-15a9-4112-9556-e69a6571e6de}" ma:internalName="TaxCatchAll" ma:showField="CatchAllData" ma:web="b74009cd-1b63-4a2c-be2d-1aba1b68548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E26AFF4-4447-4C8A-A6C8-A03E1AA060C3}">
  <ds:schemaRefs>
    <ds:schemaRef ds:uri="http://purl.org/dc/elements/1.1/"/>
    <ds:schemaRef ds:uri="http://purl.org/dc/terms/"/>
    <ds:schemaRef ds:uri="http://schemas.microsoft.com/office/infopath/2007/PartnerControls"/>
    <ds:schemaRef ds:uri="http://schemas.microsoft.com/office/2006/documentManagement/types"/>
    <ds:schemaRef ds:uri="http://www.w3.org/XML/1998/namespace"/>
    <ds:schemaRef ds:uri="http://purl.org/dc/dcmitype/"/>
    <ds:schemaRef ds:uri="6bead9c0-1646-4f5e-ac8a-4b7786731993"/>
    <ds:schemaRef ds:uri="http://schemas.microsoft.com/office/2006/metadata/properties"/>
    <ds:schemaRef ds:uri="http://schemas.openxmlformats.org/package/2006/metadata/core-properties"/>
    <ds:schemaRef ds:uri="664ada8c-0f2c-49c6-875e-cd613762effc"/>
  </ds:schemaRefs>
</ds:datastoreItem>
</file>

<file path=customXml/itemProps2.xml><?xml version="1.0" encoding="utf-8"?>
<ds:datastoreItem xmlns:ds="http://schemas.openxmlformats.org/officeDocument/2006/customXml" ds:itemID="{1D8A02E4-F866-4506-96DD-D6D280862BEB}"/>
</file>

<file path=customXml/itemProps3.xml><?xml version="1.0" encoding="utf-8"?>
<ds:datastoreItem xmlns:ds="http://schemas.openxmlformats.org/officeDocument/2006/customXml" ds:itemID="{A776A3F1-B17A-49F5-871D-96F8E6EE806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8287</TotalTime>
  <Words>1675</Words>
  <Application>Microsoft Office PowerPoint</Application>
  <PresentationFormat>Widescreen</PresentationFormat>
  <Paragraphs>166</Paragraphs>
  <Slides>25</Slides>
  <Notes>20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25</vt:i4>
      </vt:variant>
    </vt:vector>
  </HeadingPairs>
  <TitlesOfParts>
    <vt:vector size="35" baseType="lpstr">
      <vt:lpstr>Arial</vt:lpstr>
      <vt:lpstr>Arial Black</vt:lpstr>
      <vt:lpstr>Arial Bold</vt:lpstr>
      <vt:lpstr>Calibri</vt:lpstr>
      <vt:lpstr>Calibri Light</vt:lpstr>
      <vt:lpstr>Graphik Regular</vt:lpstr>
      <vt:lpstr>Sharp Sans No1 Book</vt:lpstr>
      <vt:lpstr>Wingdings</vt:lpstr>
      <vt:lpstr>Office Theme</vt:lpstr>
      <vt:lpstr>1_Office Theme</vt:lpstr>
      <vt:lpstr>PowerPoint Presentation</vt:lpstr>
      <vt:lpstr>  Are Things Getting Better?  Worldwide Happiness and Well Being    </vt:lpstr>
      <vt:lpstr>PowerPoint Presentation</vt:lpstr>
      <vt:lpstr>Happiness is when you can …………</vt:lpstr>
      <vt:lpstr>Overall, how satisfied are you with your life nowadays?</vt:lpstr>
      <vt:lpstr>Overall, how satisfied are you with your life nowadays?</vt:lpstr>
      <vt:lpstr>PowerPoint Presentation</vt:lpstr>
      <vt:lpstr>Are things getting better? How unfair is the world?</vt:lpstr>
      <vt:lpstr>Cantril Ladder</vt:lpstr>
      <vt:lpstr>Cantril Ladder</vt:lpstr>
      <vt:lpstr>PowerPoint Presentation</vt:lpstr>
      <vt:lpstr>Cantril Ladder</vt:lpstr>
      <vt:lpstr>Distribution of Happiness?   Income does seem to matter. </vt:lpstr>
      <vt:lpstr>PowerPoint Presentation</vt:lpstr>
      <vt:lpstr>PowerPoint Presentation</vt:lpstr>
      <vt:lpstr>What is a good life? </vt:lpstr>
      <vt:lpstr>Think about the whole world  During your life have the following gone up or gone down?</vt:lpstr>
      <vt:lpstr>PowerPoint Presentation</vt:lpstr>
      <vt:lpstr>PowerPoint Presentation</vt:lpstr>
      <vt:lpstr>Poverty</vt:lpstr>
      <vt:lpstr>PowerPoint Presentation</vt:lpstr>
      <vt:lpstr>PowerPoint Presentation</vt:lpstr>
      <vt:lpstr>What can we conclude from looking at the data?  Does that mean things are getting better?</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James</dc:creator>
  <cp:lastModifiedBy>anna keane</cp:lastModifiedBy>
  <cp:revision>102</cp:revision>
  <cp:lastPrinted>2020-03-07T10:36:32Z</cp:lastPrinted>
  <dcterms:created xsi:type="dcterms:W3CDTF">2016-06-07T13:39:29Z</dcterms:created>
  <dcterms:modified xsi:type="dcterms:W3CDTF">2021-04-07T14:54:46Z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0x0101007A9F2A2D908F594DA21620A996BD8869</vt:lpwstr>
  </property>
  <property fmtid="{D5CDD505-2E9C-101B-9397-08002B2CF9AE}" pid="3" name="Order">
    <vt:lpwstr>7050200.00000000</vt:lpwstr>
  </property>
  <property fmtid="{D5CDD505-2E9C-101B-9397-08002B2CF9AE}" pid="4" name="xd_ProgID">
    <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xd_Signature">
    <vt:lpwstr/>
  </property>
</Properties>
</file>